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6"/>
  </p:notesMasterIdLst>
  <p:handoutMasterIdLst>
    <p:handoutMasterId r:id="rId7"/>
  </p:handoutMasterIdLst>
  <p:sldIdLst>
    <p:sldId id="390" r:id="rId2"/>
    <p:sldId id="939" r:id="rId3"/>
    <p:sldId id="940" r:id="rId4"/>
    <p:sldId id="941" r:id="rId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1pPr>
    <a:lvl2pPr marL="455329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2pPr>
    <a:lvl3pPr marL="912245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3pPr>
    <a:lvl4pPr marL="1369161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4pPr>
    <a:lvl5pPr marL="1826077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5pPr>
    <a:lvl6pPr marL="2284579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6pPr>
    <a:lvl7pPr marL="2741494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7pPr>
    <a:lvl8pPr marL="3198408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8pPr>
    <a:lvl9pPr marL="3655325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2"/>
    <a:srgbClr val="339933"/>
    <a:srgbClr val="5D9B91"/>
    <a:srgbClr val="3366CC"/>
    <a:srgbClr val="FFFFFF"/>
    <a:srgbClr val="FFCC99"/>
    <a:srgbClr val="1FFF1F"/>
    <a:srgbClr val="DD9223"/>
    <a:srgbClr val="FD3F0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8" autoAdjust="0"/>
    <p:restoredTop sz="91549" autoAdjust="0"/>
  </p:normalViewPr>
  <p:slideViewPr>
    <p:cSldViewPr snapToGrid="0">
      <p:cViewPr varScale="1">
        <p:scale>
          <a:sx n="112" d="100"/>
          <a:sy n="112" d="100"/>
        </p:scale>
        <p:origin x="17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086"/>
    </p:cViewPr>
  </p:sorterViewPr>
  <p:notesViewPr>
    <p:cSldViewPr snapToGrid="0">
      <p:cViewPr varScale="1">
        <p:scale>
          <a:sx n="74" d="100"/>
          <a:sy n="74" d="100"/>
        </p:scale>
        <p:origin x="-732" y="-84"/>
      </p:cViewPr>
      <p:guideLst>
        <p:guide orient="horz" pos="3225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8125" y="0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2325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8125" y="9712325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fld id="{557A51D7-6DB3-4913-9C59-B91315697A9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05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8125" y="0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5675" y="758825"/>
            <a:ext cx="5183188" cy="3887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897438"/>
            <a:ext cx="5218112" cy="456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2325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8125" y="9712325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fld id="{03F6AC3F-F24A-4CC4-859F-24FF8D9935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92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+mn-ea"/>
        <a:cs typeface="+mn-cs"/>
      </a:defRPr>
    </a:lvl1pPr>
    <a:lvl2pPr marL="45532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22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6916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60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4105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926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744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567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92188">
              <a:defRPr/>
            </a:pPr>
            <a:fld id="{F5119E2B-1DFB-4ED3-A8B1-375D57EFD2CF}" type="slidenum">
              <a:rPr lang="en-US" smtClean="0">
                <a:latin typeface="Times New Roman" pitchFamily="18" charset="0"/>
              </a:rPr>
              <a:pPr defTabSz="992188">
                <a:defRPr/>
              </a:pPr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fr-FR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5175"/>
            <a:ext cx="5118100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5175"/>
            <a:ext cx="5118100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5175"/>
            <a:ext cx="5118100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 rot="5400000" flipH="1">
            <a:off x="9013825" y="4060825"/>
            <a:ext cx="31750" cy="76200"/>
          </a:xfrm>
          <a:prstGeom prst="rtTriangl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095375" y="1876425"/>
            <a:ext cx="7772400" cy="4114800"/>
            <a:chOff x="690" y="1182"/>
            <a:chExt cx="4896" cy="2592"/>
          </a:xfrm>
        </p:grpSpPr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 flipH="1" flipV="1">
              <a:off x="690" y="3678"/>
              <a:ext cx="4656" cy="48"/>
            </a:xfrm>
            <a:prstGeom prst="rect">
              <a:avLst/>
            </a:prstGeom>
            <a:solidFill>
              <a:srgbClr val="9ABCBB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7" name="Rectangle 9"/>
            <p:cNvSpPr>
              <a:spLocks noChangeArrowheads="1"/>
            </p:cNvSpPr>
            <p:nvPr userDrawn="1"/>
          </p:nvSpPr>
          <p:spPr bwMode="auto">
            <a:xfrm flipH="1" flipV="1">
              <a:off x="690" y="3726"/>
              <a:ext cx="4896" cy="48"/>
            </a:xfrm>
            <a:prstGeom prst="rect">
              <a:avLst/>
            </a:prstGeom>
            <a:solidFill>
              <a:srgbClr val="66999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8" name="AutoShape 10"/>
            <p:cNvSpPr>
              <a:spLocks noChangeArrowheads="1"/>
            </p:cNvSpPr>
            <p:nvPr userDrawn="1"/>
          </p:nvSpPr>
          <p:spPr bwMode="auto">
            <a:xfrm flipH="1" flipV="1">
              <a:off x="5538" y="3726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9" name="AutoShape 11"/>
            <p:cNvSpPr>
              <a:spLocks noChangeArrowheads="1"/>
            </p:cNvSpPr>
            <p:nvPr userDrawn="1"/>
          </p:nvSpPr>
          <p:spPr bwMode="auto">
            <a:xfrm flipH="1" flipV="1">
              <a:off x="5301" y="3678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0" name="Rectangle 12"/>
            <p:cNvSpPr>
              <a:spLocks noChangeArrowheads="1"/>
            </p:cNvSpPr>
            <p:nvPr userDrawn="1"/>
          </p:nvSpPr>
          <p:spPr bwMode="auto">
            <a:xfrm rot="5400000" flipV="1">
              <a:off x="-197" y="2744"/>
              <a:ext cx="1917" cy="48"/>
            </a:xfrm>
            <a:prstGeom prst="rect">
              <a:avLst/>
            </a:prstGeom>
            <a:solidFill>
              <a:srgbClr val="9ABCBB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1" name="Rectangle 13"/>
            <p:cNvSpPr>
              <a:spLocks noChangeArrowheads="1"/>
            </p:cNvSpPr>
            <p:nvPr userDrawn="1"/>
          </p:nvSpPr>
          <p:spPr bwMode="auto">
            <a:xfrm rot="5400000" flipV="1">
              <a:off x="-294" y="2694"/>
              <a:ext cx="2016" cy="48"/>
            </a:xfrm>
            <a:prstGeom prst="rect">
              <a:avLst/>
            </a:prstGeom>
            <a:solidFill>
              <a:srgbClr val="66999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2" name="AutoShape 14"/>
            <p:cNvSpPr>
              <a:spLocks noChangeArrowheads="1"/>
            </p:cNvSpPr>
            <p:nvPr userDrawn="1"/>
          </p:nvSpPr>
          <p:spPr bwMode="auto">
            <a:xfrm rot="5400000" flipV="1">
              <a:off x="704" y="1696"/>
              <a:ext cx="20" cy="48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3" name="AutoShape 15"/>
            <p:cNvSpPr>
              <a:spLocks noChangeArrowheads="1"/>
            </p:cNvSpPr>
            <p:nvPr userDrawn="1"/>
          </p:nvSpPr>
          <p:spPr bwMode="auto">
            <a:xfrm rot="5400000" flipV="1">
              <a:off x="752" y="1792"/>
              <a:ext cx="20" cy="48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4" name="Line 16"/>
            <p:cNvSpPr>
              <a:spLocks noChangeShapeType="1"/>
            </p:cNvSpPr>
            <p:nvPr userDrawn="1"/>
          </p:nvSpPr>
          <p:spPr bwMode="auto">
            <a:xfrm flipH="1" flipV="1">
              <a:off x="714" y="1182"/>
              <a:ext cx="0" cy="720"/>
            </a:xfrm>
            <a:prstGeom prst="line">
              <a:avLst/>
            </a:prstGeom>
            <a:noFill/>
            <a:ln w="12700">
              <a:solidFill>
                <a:srgbClr val="669998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5" name="Line 17"/>
            <p:cNvSpPr>
              <a:spLocks noChangeShapeType="1"/>
            </p:cNvSpPr>
            <p:nvPr userDrawn="1"/>
          </p:nvSpPr>
          <p:spPr bwMode="auto">
            <a:xfrm flipH="1" flipV="1">
              <a:off x="762" y="1326"/>
              <a:ext cx="0" cy="720"/>
            </a:xfrm>
            <a:prstGeom prst="line">
              <a:avLst/>
            </a:prstGeom>
            <a:noFill/>
            <a:ln w="12700">
              <a:solidFill>
                <a:srgbClr val="9ABCBB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16" name="Text Box 18"/>
          <p:cNvSpPr txBox="1">
            <a:spLocks noChangeArrowheads="1"/>
          </p:cNvSpPr>
          <p:nvPr userDrawn="1"/>
        </p:nvSpPr>
        <p:spPr bwMode="auto">
          <a:xfrm>
            <a:off x="8524875" y="6429381"/>
            <a:ext cx="476250" cy="523875"/>
          </a:xfrm>
          <a:prstGeom prst="rect">
            <a:avLst/>
          </a:prstGeom>
          <a:noFill/>
          <a:ln>
            <a:noFill/>
          </a:ln>
        </p:spPr>
        <p:txBody>
          <a:bodyPr lIns="91360" tIns="45682" rIns="91360" bIns="45682">
            <a:spAutoFit/>
          </a:bodyPr>
          <a:lstStyle>
            <a:lvl1pPr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DD13E8ED-51C2-4209-8E97-4781F76F2F12}" type="slidenum">
              <a:rPr lang="en-US" sz="1400" b="0" smtClean="0">
                <a:solidFill>
                  <a:schemeClr val="tx1"/>
                </a:solidFill>
              </a:rPr>
              <a:pPr>
                <a:spcBef>
                  <a:spcPct val="50000"/>
                </a:spcBef>
                <a:defRPr/>
              </a:pPr>
              <a:t>‹n°›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3" y="16764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886202"/>
            <a:ext cx="6400800" cy="1752600"/>
          </a:xfrm>
        </p:spPr>
        <p:txBody>
          <a:bodyPr/>
          <a:lstStyle>
            <a:lvl1pPr marL="0" indent="0" algn="ctr">
              <a:buFont typeface="Wingdings" pitchFamily="-106" charset="2"/>
              <a:buNone/>
              <a:defRPr sz="22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152408"/>
            <a:ext cx="1885950" cy="5973763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52408"/>
            <a:ext cx="5505450" cy="5973763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819" indent="0">
              <a:buNone/>
              <a:defRPr sz="1800"/>
            </a:lvl2pPr>
            <a:lvl3pPr marL="913642" indent="0">
              <a:buNone/>
              <a:defRPr sz="1600"/>
            </a:lvl3pPr>
            <a:lvl4pPr marL="1370464" indent="0">
              <a:buNone/>
              <a:defRPr sz="1400"/>
            </a:lvl4pPr>
            <a:lvl5pPr marL="1827283" indent="0">
              <a:buNone/>
              <a:defRPr sz="1400"/>
            </a:lvl5pPr>
            <a:lvl6pPr marL="2284105" indent="0">
              <a:buNone/>
              <a:defRPr sz="1400"/>
            </a:lvl6pPr>
            <a:lvl7pPr marL="2740926" indent="0">
              <a:buNone/>
              <a:defRPr sz="1400"/>
            </a:lvl7pPr>
            <a:lvl8pPr marL="3197744" indent="0">
              <a:buNone/>
              <a:defRPr sz="1400"/>
            </a:lvl8pPr>
            <a:lvl9pPr marL="3654567" indent="0">
              <a:buNone/>
              <a:defRPr sz="14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4" y="1447808"/>
            <a:ext cx="36957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4" y="1447808"/>
            <a:ext cx="36957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19" indent="0">
              <a:buNone/>
              <a:defRPr sz="2000" b="1"/>
            </a:lvl2pPr>
            <a:lvl3pPr marL="913642" indent="0">
              <a:buNone/>
              <a:defRPr sz="1800" b="1"/>
            </a:lvl3pPr>
            <a:lvl4pPr marL="1370464" indent="0">
              <a:buNone/>
              <a:defRPr sz="1600" b="1"/>
            </a:lvl4pPr>
            <a:lvl5pPr marL="1827283" indent="0">
              <a:buNone/>
              <a:defRPr sz="1600" b="1"/>
            </a:lvl5pPr>
            <a:lvl6pPr marL="2284105" indent="0">
              <a:buNone/>
              <a:defRPr sz="1600" b="1"/>
            </a:lvl6pPr>
            <a:lvl7pPr marL="2740926" indent="0">
              <a:buNone/>
              <a:defRPr sz="1600" b="1"/>
            </a:lvl7pPr>
            <a:lvl8pPr marL="3197744" indent="0">
              <a:buNone/>
              <a:defRPr sz="1600" b="1"/>
            </a:lvl8pPr>
            <a:lvl9pPr marL="3654567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19" indent="0">
              <a:buNone/>
              <a:defRPr sz="2000" b="1"/>
            </a:lvl2pPr>
            <a:lvl3pPr marL="913642" indent="0">
              <a:buNone/>
              <a:defRPr sz="1800" b="1"/>
            </a:lvl3pPr>
            <a:lvl4pPr marL="1370464" indent="0">
              <a:buNone/>
              <a:defRPr sz="1600" b="1"/>
            </a:lvl4pPr>
            <a:lvl5pPr marL="1827283" indent="0">
              <a:buNone/>
              <a:defRPr sz="1600" b="1"/>
            </a:lvl5pPr>
            <a:lvl6pPr marL="2284105" indent="0">
              <a:buNone/>
              <a:defRPr sz="1600" b="1"/>
            </a:lvl6pPr>
            <a:lvl7pPr marL="2740926" indent="0">
              <a:buNone/>
              <a:defRPr sz="1600" b="1"/>
            </a:lvl7pPr>
            <a:lvl8pPr marL="3197744" indent="0">
              <a:buNone/>
              <a:defRPr sz="1600" b="1"/>
            </a:lvl8pPr>
            <a:lvl9pPr marL="3654567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19" indent="0">
              <a:buNone/>
              <a:defRPr sz="1200"/>
            </a:lvl2pPr>
            <a:lvl3pPr marL="913642" indent="0">
              <a:buNone/>
              <a:defRPr sz="1000"/>
            </a:lvl3pPr>
            <a:lvl4pPr marL="1370464" indent="0">
              <a:buNone/>
              <a:defRPr sz="900"/>
            </a:lvl4pPr>
            <a:lvl5pPr marL="1827283" indent="0">
              <a:buNone/>
              <a:defRPr sz="900"/>
            </a:lvl5pPr>
            <a:lvl6pPr marL="2284105" indent="0">
              <a:buNone/>
              <a:defRPr sz="900"/>
            </a:lvl6pPr>
            <a:lvl7pPr marL="2740926" indent="0">
              <a:buNone/>
              <a:defRPr sz="900"/>
            </a:lvl7pPr>
            <a:lvl8pPr marL="3197744" indent="0">
              <a:buNone/>
              <a:defRPr sz="900"/>
            </a:lvl8pPr>
            <a:lvl9pPr marL="3654567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819" indent="0">
              <a:buNone/>
              <a:defRPr sz="2800"/>
            </a:lvl2pPr>
            <a:lvl3pPr marL="913642" indent="0">
              <a:buNone/>
              <a:defRPr sz="2400"/>
            </a:lvl3pPr>
            <a:lvl4pPr marL="1370464" indent="0">
              <a:buNone/>
              <a:defRPr sz="2000"/>
            </a:lvl4pPr>
            <a:lvl5pPr marL="1827283" indent="0">
              <a:buNone/>
              <a:defRPr sz="2000"/>
            </a:lvl5pPr>
            <a:lvl6pPr marL="2284105" indent="0">
              <a:buNone/>
              <a:defRPr sz="2000"/>
            </a:lvl6pPr>
            <a:lvl7pPr marL="2740926" indent="0">
              <a:buNone/>
              <a:defRPr sz="2000"/>
            </a:lvl7pPr>
            <a:lvl8pPr marL="3197744" indent="0">
              <a:buNone/>
              <a:defRPr sz="2000"/>
            </a:lvl8pPr>
            <a:lvl9pPr marL="3654567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819" indent="0">
              <a:buNone/>
              <a:defRPr sz="1200"/>
            </a:lvl2pPr>
            <a:lvl3pPr marL="913642" indent="0">
              <a:buNone/>
              <a:defRPr sz="1000"/>
            </a:lvl3pPr>
            <a:lvl4pPr marL="1370464" indent="0">
              <a:buNone/>
              <a:defRPr sz="900"/>
            </a:lvl4pPr>
            <a:lvl5pPr marL="1827283" indent="0">
              <a:buNone/>
              <a:defRPr sz="900"/>
            </a:lvl5pPr>
            <a:lvl6pPr marL="2284105" indent="0">
              <a:buNone/>
              <a:defRPr sz="900"/>
            </a:lvl6pPr>
            <a:lvl7pPr marL="2740926" indent="0">
              <a:buNone/>
              <a:defRPr sz="900"/>
            </a:lvl7pPr>
            <a:lvl8pPr marL="3197744" indent="0">
              <a:buNone/>
              <a:defRPr sz="900"/>
            </a:lvl8pPr>
            <a:lvl9pPr marL="3654567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1371601" y="990601"/>
            <a:ext cx="7772400" cy="152400"/>
            <a:chOff x="864" y="624"/>
            <a:chExt cx="4896" cy="96"/>
          </a:xfrm>
        </p:grpSpPr>
        <p:sp>
          <p:nvSpPr>
            <p:cNvPr id="1040" name="Rectangle 3"/>
            <p:cNvSpPr>
              <a:spLocks noChangeArrowheads="1"/>
            </p:cNvSpPr>
            <p:nvPr userDrawn="1"/>
          </p:nvSpPr>
          <p:spPr bwMode="auto">
            <a:xfrm>
              <a:off x="1104" y="672"/>
              <a:ext cx="4656" cy="48"/>
            </a:xfrm>
            <a:prstGeom prst="rect">
              <a:avLst/>
            </a:prstGeom>
            <a:solidFill>
              <a:srgbClr val="9ABCBB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041" name="Rectangle 4"/>
            <p:cNvSpPr>
              <a:spLocks noChangeArrowheads="1"/>
            </p:cNvSpPr>
            <p:nvPr userDrawn="1"/>
          </p:nvSpPr>
          <p:spPr bwMode="auto">
            <a:xfrm>
              <a:off x="864" y="624"/>
              <a:ext cx="4896" cy="48"/>
            </a:xfrm>
            <a:prstGeom prst="rect">
              <a:avLst/>
            </a:prstGeom>
            <a:solidFill>
              <a:srgbClr val="66999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042" name="AutoShape 5"/>
            <p:cNvSpPr>
              <a:spLocks noChangeArrowheads="1"/>
            </p:cNvSpPr>
            <p:nvPr userDrawn="1"/>
          </p:nvSpPr>
          <p:spPr bwMode="auto">
            <a:xfrm>
              <a:off x="864" y="624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043" name="AutoShape 6"/>
            <p:cNvSpPr>
              <a:spLocks noChangeArrowheads="1"/>
            </p:cNvSpPr>
            <p:nvPr userDrawn="1"/>
          </p:nvSpPr>
          <p:spPr bwMode="auto">
            <a:xfrm>
              <a:off x="1104" y="672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</p:grpSp>
      <p:sp>
        <p:nvSpPr>
          <p:cNvPr id="307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152406"/>
            <a:ext cx="7543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0" tIns="45682" rIns="91360" bIns="456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447806"/>
            <a:ext cx="85725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0" tIns="45682" rIns="91360" bIns="456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 rot="-5400000">
            <a:off x="8839200" y="1143000"/>
            <a:ext cx="457200" cy="152400"/>
          </a:xfrm>
          <a:prstGeom prst="rect">
            <a:avLst/>
          </a:prstGeom>
          <a:solidFill>
            <a:srgbClr val="669998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 rot="5400000" flipH="1">
            <a:off x="7508081" y="2550319"/>
            <a:ext cx="3043238" cy="76200"/>
          </a:xfrm>
          <a:prstGeom prst="rect">
            <a:avLst/>
          </a:prstGeom>
          <a:solidFill>
            <a:srgbClr val="9ABCBB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2" name="Rectangle 13"/>
          <p:cNvSpPr>
            <a:spLocks noChangeArrowheads="1"/>
          </p:cNvSpPr>
          <p:nvPr/>
        </p:nvSpPr>
        <p:spPr bwMode="auto">
          <a:xfrm rot="5400000" flipH="1">
            <a:off x="7505700" y="2628900"/>
            <a:ext cx="3200400" cy="76200"/>
          </a:xfrm>
          <a:prstGeom prst="rect">
            <a:avLst/>
          </a:prstGeom>
          <a:solidFill>
            <a:srgbClr val="669998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3" name="AutoShape 14"/>
          <p:cNvSpPr>
            <a:spLocks noChangeArrowheads="1"/>
          </p:cNvSpPr>
          <p:nvPr/>
        </p:nvSpPr>
        <p:spPr bwMode="auto">
          <a:xfrm rot="5400000" flipH="1">
            <a:off x="9090025" y="4213225"/>
            <a:ext cx="31750" cy="762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4" name="AutoShape 15"/>
          <p:cNvSpPr>
            <a:spLocks noChangeArrowheads="1"/>
          </p:cNvSpPr>
          <p:nvPr/>
        </p:nvSpPr>
        <p:spPr bwMode="auto">
          <a:xfrm rot="5400000" flipH="1">
            <a:off x="9013825" y="4060825"/>
            <a:ext cx="31750" cy="76200"/>
          </a:xfrm>
          <a:prstGeom prst="rtTriangl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5" name="Line 16"/>
          <p:cNvSpPr>
            <a:spLocks noChangeShapeType="1"/>
          </p:cNvSpPr>
          <p:nvPr/>
        </p:nvSpPr>
        <p:spPr bwMode="auto">
          <a:xfrm>
            <a:off x="9105900" y="3962400"/>
            <a:ext cx="0" cy="1143000"/>
          </a:xfrm>
          <a:prstGeom prst="line">
            <a:avLst/>
          </a:prstGeom>
          <a:noFill/>
          <a:ln w="12700">
            <a:solidFill>
              <a:srgbClr val="669998"/>
            </a:solidFill>
            <a:round/>
            <a:headEnd/>
            <a:tailEnd type="oval" w="med" len="med"/>
          </a:ln>
        </p:spPr>
        <p:txBody>
          <a:bodyPr lIns="91360" tIns="45682" rIns="91360" bIns="45682"/>
          <a:lstStyle/>
          <a:p>
            <a:pPr>
              <a:defRPr/>
            </a:pPr>
            <a:endParaRPr lang="es-ES"/>
          </a:p>
        </p:txBody>
      </p:sp>
      <p:sp>
        <p:nvSpPr>
          <p:cNvPr id="1036" name="Line 17"/>
          <p:cNvSpPr>
            <a:spLocks noChangeShapeType="1"/>
          </p:cNvSpPr>
          <p:nvPr/>
        </p:nvSpPr>
        <p:spPr bwMode="auto">
          <a:xfrm>
            <a:off x="9029700" y="3733800"/>
            <a:ext cx="0" cy="1143000"/>
          </a:xfrm>
          <a:prstGeom prst="line">
            <a:avLst/>
          </a:prstGeom>
          <a:noFill/>
          <a:ln w="12700">
            <a:solidFill>
              <a:srgbClr val="9ABCBB"/>
            </a:solidFill>
            <a:round/>
            <a:headEnd/>
            <a:tailEnd type="oval" w="med" len="med"/>
          </a:ln>
        </p:spPr>
        <p:txBody>
          <a:bodyPr lIns="91360" tIns="45682" rIns="91360" bIns="45682"/>
          <a:lstStyle/>
          <a:p>
            <a:pPr>
              <a:defRPr/>
            </a:pPr>
            <a:endParaRPr lang="es-ES"/>
          </a:p>
        </p:txBody>
      </p:sp>
      <p:sp>
        <p:nvSpPr>
          <p:cNvPr id="1037" name="Rectangle 19"/>
          <p:cNvSpPr>
            <a:spLocks noChangeArrowheads="1"/>
          </p:cNvSpPr>
          <p:nvPr/>
        </p:nvSpPr>
        <p:spPr bwMode="auto">
          <a:xfrm>
            <a:off x="1" y="6553200"/>
            <a:ext cx="1181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0" tIns="45682" rIns="91360" bIns="45682"/>
          <a:lstStyle/>
          <a:p>
            <a:pPr>
              <a:defRPr/>
            </a:pPr>
            <a:r>
              <a:rPr lang="en-US" sz="1000" b="0" dirty="0">
                <a:solidFill>
                  <a:schemeClr val="tx1"/>
                </a:solidFill>
              </a:rPr>
              <a:t>©ESL/EPFL   </a:t>
            </a:r>
          </a:p>
        </p:txBody>
      </p:sp>
      <p:sp>
        <p:nvSpPr>
          <p:cNvPr id="1038" name="Text Box 20"/>
          <p:cNvSpPr txBox="1">
            <a:spLocks noChangeArrowheads="1"/>
          </p:cNvSpPr>
          <p:nvPr userDrawn="1"/>
        </p:nvSpPr>
        <p:spPr bwMode="auto">
          <a:xfrm>
            <a:off x="8534400" y="6429375"/>
            <a:ext cx="495300" cy="304800"/>
          </a:xfrm>
          <a:prstGeom prst="rect">
            <a:avLst/>
          </a:prstGeom>
          <a:noFill/>
          <a:ln>
            <a:noFill/>
          </a:ln>
        </p:spPr>
        <p:txBody>
          <a:bodyPr lIns="91360" tIns="45682" rIns="91360" bIns="45682">
            <a:spAutoFit/>
          </a:bodyPr>
          <a:lstStyle>
            <a:lvl1pPr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C53D0A96-7626-4F94-91F4-61F0DB7136D6}" type="slidenum">
              <a:rPr lang="en-US" sz="1400" b="0" smtClean="0">
                <a:solidFill>
                  <a:schemeClr val="tx1"/>
                </a:solidFill>
              </a:rPr>
              <a:pPr>
                <a:spcBef>
                  <a:spcPct val="50000"/>
                </a:spcBef>
                <a:defRPr/>
              </a:pPr>
              <a:t>‹n°›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039" name="Text Box 22"/>
          <p:cNvSpPr txBox="1">
            <a:spLocks noChangeArrowheads="1"/>
          </p:cNvSpPr>
          <p:nvPr userDrawn="1"/>
        </p:nvSpPr>
        <p:spPr bwMode="auto">
          <a:xfrm>
            <a:off x="8477250" y="6381750"/>
            <a:ext cx="476250" cy="304800"/>
          </a:xfrm>
          <a:prstGeom prst="rect">
            <a:avLst/>
          </a:prstGeom>
          <a:noFill/>
          <a:ln>
            <a:noFill/>
          </a:ln>
        </p:spPr>
        <p:txBody>
          <a:bodyPr lIns="91360" tIns="45682" rIns="91360" bIns="45682">
            <a:spAutoFit/>
          </a:bodyPr>
          <a:lstStyle>
            <a:lvl1pPr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fr-FR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BBF56-6C06-452C-8B0F-2433224C24C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33655" y="250843"/>
            <a:ext cx="1443356" cy="6254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5pPr>
      <a:lvl6pPr marL="456819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6pPr>
      <a:lvl7pPr marL="913642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7pPr>
      <a:lvl8pPr marL="1370464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8pPr>
      <a:lvl9pPr marL="1827283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9pPr>
    </p:titleStyle>
    <p:bodyStyle>
      <a:lvl1pPr marL="341100" indent="-3411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0902" indent="-283989" algn="l" rtl="0" eaLnBrk="0" fontAlgn="base" hangingPunct="0">
        <a:spcBef>
          <a:spcPct val="20000"/>
        </a:spcBef>
        <a:spcAft>
          <a:spcPct val="0"/>
        </a:spcAft>
        <a:buClr>
          <a:srgbClr val="669998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2pPr>
      <a:lvl3pPr marL="1140703" indent="-226871" algn="l" rtl="0" eaLnBrk="0" fontAlgn="base" hangingPunct="0">
        <a:spcBef>
          <a:spcPct val="20000"/>
        </a:spcBef>
        <a:spcAft>
          <a:spcPct val="0"/>
        </a:spcAft>
        <a:buClr>
          <a:srgbClr val="9ABCBB"/>
        </a:buClr>
        <a:buFont typeface="Symbol" pitchFamily="18" charset="2"/>
        <a:buChar char="-"/>
        <a:defRPr>
          <a:solidFill>
            <a:schemeClr val="tx1"/>
          </a:solidFill>
          <a:latin typeface="+mn-lt"/>
          <a:ea typeface="ＭＳ Ｐゴシック" pitchFamily="-106" charset="-128"/>
        </a:defRPr>
      </a:lvl3pPr>
      <a:lvl4pPr marL="1597617" indent="-226871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2054535" indent="-226871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512516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6pPr>
      <a:lvl7pPr marL="2969337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7pPr>
      <a:lvl8pPr marL="3426158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8pPr>
      <a:lvl9pPr marL="3882978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19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42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64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283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05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926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744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567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18"/>
          <p:cNvSpPr txBox="1">
            <a:spLocks noChangeArrowheads="1"/>
          </p:cNvSpPr>
          <p:nvPr/>
        </p:nvSpPr>
        <p:spPr bwMode="auto">
          <a:xfrm>
            <a:off x="804863" y="4202119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360" tIns="45682" rIns="91360" bIns="45682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15364" name="Text Box 19"/>
          <p:cNvSpPr txBox="1">
            <a:spLocks noChangeArrowheads="1"/>
          </p:cNvSpPr>
          <p:nvPr/>
        </p:nvSpPr>
        <p:spPr bwMode="auto">
          <a:xfrm>
            <a:off x="738190" y="5105406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360" tIns="45682" rIns="91360" bIns="45682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15366" name="Rectangle 22"/>
          <p:cNvSpPr>
            <a:spLocks noChangeArrowheads="1"/>
          </p:cNvSpPr>
          <p:nvPr/>
        </p:nvSpPr>
        <p:spPr bwMode="auto">
          <a:xfrm>
            <a:off x="911225" y="6354769"/>
            <a:ext cx="18415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360" tIns="45682" rIns="91360" bIns="45682" anchor="ctr">
            <a:spAutoFit/>
          </a:bodyPr>
          <a:lstStyle/>
          <a:p>
            <a:pPr algn="ctr" eaLnBrk="0" hangingPunct="0"/>
            <a:endParaRPr lang="en-US"/>
          </a:p>
          <a:p>
            <a:pPr algn="ctr" eaLnBrk="0" hangingPunct="0"/>
            <a:endParaRPr lang="en-US"/>
          </a:p>
        </p:txBody>
      </p:sp>
      <p:sp>
        <p:nvSpPr>
          <p:cNvPr id="15367" name="8 Título"/>
          <p:cNvSpPr>
            <a:spLocks noGrp="1"/>
          </p:cNvSpPr>
          <p:nvPr>
            <p:ph type="ctrTitle"/>
          </p:nvPr>
        </p:nvSpPr>
        <p:spPr>
          <a:xfrm>
            <a:off x="1222964" y="5194125"/>
            <a:ext cx="7921036" cy="647700"/>
          </a:xfrm>
        </p:spPr>
        <p:txBody>
          <a:bodyPr/>
          <a:lstStyle/>
          <a:p>
            <a:pPr eaLnBrk="1" hangingPunct="1"/>
            <a:r>
              <a:rPr lang="en-US" sz="2400" dirty="0" err="1">
                <a:solidFill>
                  <a:srgbClr val="0070C0"/>
                </a:solidFill>
                <a:ea typeface="ＭＳ Ｐゴシック" pitchFamily="34" charset="-128"/>
              </a:rPr>
              <a:t>Systèmes</a:t>
            </a:r>
            <a:r>
              <a:rPr lang="en-US" sz="2400" dirty="0">
                <a:solidFill>
                  <a:srgbClr val="0070C0"/>
                </a:solidFill>
                <a:ea typeface="ＭＳ Ｐゴシック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ea typeface="ＭＳ Ｐゴシック" pitchFamily="34" charset="-128"/>
              </a:rPr>
              <a:t>Embarqués</a:t>
            </a:r>
            <a:r>
              <a:rPr lang="en-US" sz="2400" dirty="0">
                <a:solidFill>
                  <a:srgbClr val="0070C0"/>
                </a:solidFill>
                <a:ea typeface="ＭＳ Ｐゴシック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ea typeface="ＭＳ Ｐゴシック" pitchFamily="34" charset="-128"/>
              </a:rPr>
              <a:t>Microprogrammé</a:t>
            </a:r>
            <a:r>
              <a:rPr lang="fr-FR" sz="2400" dirty="0">
                <a:solidFill>
                  <a:srgbClr val="0070C0"/>
                </a:solidFill>
                <a:ea typeface="ＭＳ Ｐゴシック" pitchFamily="34" charset="-128"/>
              </a:rPr>
              <a:t>s</a:t>
            </a:r>
            <a:endParaRPr lang="es-ES" sz="2400" dirty="0">
              <a:solidFill>
                <a:srgbClr val="0070C0"/>
              </a:solidFill>
            </a:endParaRPr>
          </a:p>
        </p:txBody>
      </p:sp>
      <p:sp>
        <p:nvSpPr>
          <p:cNvPr id="10" name="8 Título"/>
          <p:cNvSpPr txBox="1">
            <a:spLocks/>
          </p:cNvSpPr>
          <p:nvPr/>
        </p:nvSpPr>
        <p:spPr bwMode="auto">
          <a:xfrm>
            <a:off x="1296342" y="1907001"/>
            <a:ext cx="7847658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0" tIns="45682" rIns="91360" bIns="45682" anchor="ctr"/>
          <a:lstStyle/>
          <a:p>
            <a:pPr algn="ctr" defTabSz="913642">
              <a:defRPr/>
            </a:pPr>
            <a:r>
              <a:rPr lang="es-ES" sz="400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Dino Run</a:t>
            </a:r>
          </a:p>
          <a:p>
            <a:pPr algn="ctr" defTabSz="913642">
              <a:defRPr/>
            </a:pPr>
            <a:endParaRPr lang="es-ES" sz="2800" b="0" kern="0" dirty="0">
              <a:solidFill>
                <a:schemeClr val="tx2"/>
              </a:solidFill>
              <a:latin typeface="+mj-lt"/>
              <a:ea typeface="ＭＳ Ｐゴシック" pitchFamily="-106" charset="-128"/>
              <a:cs typeface="+mj-cs"/>
            </a:endParaRPr>
          </a:p>
          <a:p>
            <a:pPr algn="ctr" defTabSz="913642">
              <a:defRPr/>
            </a:pPr>
            <a:r>
              <a:rPr lang="es-ES" sz="2800" b="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Thomason Zhou</a:t>
            </a:r>
            <a:endParaRPr lang="es-ES" sz="2800" b="0" kern="0" dirty="0">
              <a:solidFill>
                <a:schemeClr val="tx2"/>
              </a:solidFill>
              <a:ea typeface="ＭＳ Ｐゴシック" pitchFamily="-10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6FF32-F9E0-4CEA-823A-16BBB679C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975" y="242005"/>
            <a:ext cx="1494695" cy="64770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NDS features: checklist (1/2)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73745" y="1190543"/>
            <a:ext cx="8572500" cy="5300568"/>
          </a:xfrm>
        </p:spPr>
        <p:txBody>
          <a:bodyPr/>
          <a:lstStyle/>
          <a:p>
            <a:r>
              <a:rPr lang="en-US" sz="2000" b="1" dirty="0"/>
              <a:t>ARM Processors </a:t>
            </a:r>
          </a:p>
          <a:p>
            <a:pPr lvl="1"/>
            <a:r>
              <a:rPr lang="en-US" sz="1800" dirty="0"/>
              <a:t>ARM9: Timers/Interrupts, LCD TFT, A/up/left/right keys</a:t>
            </a:r>
          </a:p>
          <a:p>
            <a:pPr lvl="1"/>
            <a:r>
              <a:rPr lang="en-US" sz="1800" dirty="0"/>
              <a:t>ARM7: Touchscreen, Audio</a:t>
            </a:r>
            <a:endParaRPr lang="en-US" sz="1600" dirty="0"/>
          </a:p>
          <a:p>
            <a:r>
              <a:rPr lang="en-US" sz="2000" b="1" dirty="0"/>
              <a:t>Timers / Interrupts</a:t>
            </a:r>
          </a:p>
          <a:p>
            <a:pPr lvl="1"/>
            <a:r>
              <a:rPr lang="en-US" sz="1800" dirty="0"/>
              <a:t>The physics is updated up to 60 times a second, based on the state of jumping + applied gravity</a:t>
            </a:r>
          </a:p>
          <a:p>
            <a:pPr lvl="1"/>
            <a:r>
              <a:rPr lang="en-US" sz="1800" dirty="0"/>
              <a:t>Collisions are tested more frequently(12 times a second), the level graphics are updated(4 times a second),obstacles and items are introduced at regular intervals (5 and 11 seconds, and 6 seconds respectively)</a:t>
            </a:r>
            <a:endParaRPr lang="en-US" sz="1600" dirty="0"/>
          </a:p>
          <a:p>
            <a:r>
              <a:rPr lang="en-US" sz="2000" b="1" dirty="0"/>
              <a:t>Graphics </a:t>
            </a:r>
          </a:p>
          <a:p>
            <a:pPr lvl="1"/>
            <a:r>
              <a:rPr lang="en-US" sz="1800" dirty="0"/>
              <a:t>The background is initialized with tile mode using the main and sub engine since it consists of solid </a:t>
            </a:r>
            <a:r>
              <a:rPr lang="en-US" sz="1800" dirty="0" err="1"/>
              <a:t>colours</a:t>
            </a:r>
            <a:endParaRPr lang="en-US" sz="1800" dirty="0"/>
          </a:p>
          <a:p>
            <a:pPr marL="456913" lvl="1" indent="0">
              <a:buNone/>
            </a:pPr>
            <a:r>
              <a:rPr lang="en-US" sz="1800" dirty="0"/>
              <a:t>	    - 2 layers of main: permanent background, moving </a:t>
            </a:r>
            <a:r>
              <a:rPr lang="en-US" sz="1800" dirty="0" err="1"/>
              <a:t>collidables</a:t>
            </a:r>
            <a:endParaRPr lang="en-US" sz="1800" dirty="0"/>
          </a:p>
          <a:p>
            <a:pPr marL="913832" lvl="2" indent="0">
              <a:buNone/>
            </a:pPr>
            <a:r>
              <a:rPr lang="en-US" sz="1600" dirty="0"/>
              <a:t>     - The </a:t>
            </a:r>
            <a:r>
              <a:rPr lang="en-US" sz="1600" dirty="0" err="1"/>
              <a:t>dino</a:t>
            </a:r>
            <a:r>
              <a:rPr lang="en-US" sz="1600" dirty="0"/>
              <a:t> sprite is used as the main character, taking up another VRAM bank</a:t>
            </a:r>
          </a:p>
          <a:p>
            <a:r>
              <a:rPr lang="en-US" sz="2000" b="1" dirty="0"/>
              <a:t>Keypad </a:t>
            </a:r>
          </a:p>
          <a:p>
            <a:pPr lvl="1"/>
            <a:r>
              <a:rPr lang="en-US" sz="1800" dirty="0"/>
              <a:t>Press up or A to make the sprite jump</a:t>
            </a:r>
          </a:p>
          <a:p>
            <a:pPr lvl="1"/>
            <a:r>
              <a:rPr lang="en-US" sz="1800" dirty="0"/>
              <a:t>Press left and right to move within the bounds of the screen</a:t>
            </a:r>
            <a:endParaRPr lang="en-US" sz="2000" dirty="0"/>
          </a:p>
          <a:p>
            <a:pPr>
              <a:buNone/>
            </a:pPr>
            <a:endParaRPr lang="en-US" sz="1600" dirty="0"/>
          </a:p>
          <a:p>
            <a:endParaRPr lang="en-US" sz="2000" dirty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NDS features: checklist (2/2)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73745" y="1190543"/>
            <a:ext cx="8572500" cy="5300568"/>
          </a:xfrm>
        </p:spPr>
        <p:txBody>
          <a:bodyPr/>
          <a:lstStyle/>
          <a:p>
            <a:pPr>
              <a:buNone/>
            </a:pPr>
            <a:endParaRPr lang="en-US" sz="1600" dirty="0"/>
          </a:p>
          <a:p>
            <a:r>
              <a:rPr lang="en-US" sz="2000" b="1" dirty="0"/>
              <a:t>Touchscreen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Touch the screen to restart the music</a:t>
            </a:r>
            <a:endParaRPr lang="en-US" sz="1600" dirty="0"/>
          </a:p>
          <a:p>
            <a:r>
              <a:rPr lang="en-US" sz="2000" b="1" dirty="0"/>
              <a:t>Sound</a:t>
            </a:r>
          </a:p>
          <a:p>
            <a:pPr lvl="1"/>
            <a:r>
              <a:rPr lang="en-US" sz="1800" dirty="0"/>
              <a:t>Game music handled with the </a:t>
            </a:r>
            <a:r>
              <a:rPr lang="en-US" sz="1800" dirty="0" err="1"/>
              <a:t>Maxmod</a:t>
            </a:r>
            <a:r>
              <a:rPr lang="en-US" sz="1800" dirty="0"/>
              <a:t> library to loop 4wtudone.it in the background</a:t>
            </a:r>
          </a:p>
          <a:p>
            <a:pPr lvl="1"/>
            <a:r>
              <a:rPr lang="en-US" sz="1800" dirty="0"/>
              <a:t>wav sound effects for hitting spikes, evolution, and item collection</a:t>
            </a:r>
          </a:p>
          <a:p>
            <a:r>
              <a:rPr lang="en-US" sz="2000" b="1" dirty="0"/>
              <a:t>Sprites</a:t>
            </a:r>
            <a:endParaRPr lang="en-US" sz="2200" b="1" dirty="0"/>
          </a:p>
          <a:p>
            <a:pPr lvl="1"/>
            <a:r>
              <a:rPr lang="en-US" sz="1800" dirty="0"/>
              <a:t>The main playable character is a dinosaur sprite, moving across the map and jumping in response to key presses. It flips horizontally based on the direction it is facing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NDS project screenshot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73745" y="1190543"/>
            <a:ext cx="8572500" cy="5300568"/>
          </a:xfrm>
        </p:spPr>
        <p:txBody>
          <a:bodyPr/>
          <a:lstStyle/>
          <a:p>
            <a:pPr>
              <a:buNone/>
            </a:pPr>
            <a:endParaRPr lang="en-US" sz="1600" dirty="0"/>
          </a:p>
          <a:p>
            <a:r>
              <a:rPr lang="en-US" sz="2000" b="1" dirty="0"/>
              <a:t>Include an image with the final view/s of your project on the actual NDS device</a:t>
            </a:r>
            <a:endParaRPr lang="en-US" sz="1800" dirty="0"/>
          </a:p>
          <a:p>
            <a:pPr>
              <a:buNone/>
            </a:pPr>
            <a:endParaRPr lang="en-US" sz="16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EE31FA5-5209-76D9-77CA-965A29A6D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048" y="2351313"/>
            <a:ext cx="4537893" cy="4036423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0000B6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0000B6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25372</TotalTime>
  <Words>274</Words>
  <Application>Microsoft Macintosh PowerPoint</Application>
  <PresentationFormat>Affichage à l'écran (4:3)</PresentationFormat>
  <Paragraphs>37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Symbol</vt:lpstr>
      <vt:lpstr>Times New Roman</vt:lpstr>
      <vt:lpstr>Wingdings</vt:lpstr>
      <vt:lpstr>1_Default Design</vt:lpstr>
      <vt:lpstr>Systèmes Embarqués Microprogrammés</vt:lpstr>
      <vt:lpstr>NDS features: checklist (1/2)</vt:lpstr>
      <vt:lpstr>NDS features: checklist (2/2)</vt:lpstr>
      <vt:lpstr>NDS project screenshot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Nano-Giga Systems   Engineering Systems for  Health, Security and the Environment</dc:title>
  <dc:creator>David Atienza (EPFL)</dc:creator>
  <cp:lastModifiedBy>Thomason Zhou</cp:lastModifiedBy>
  <cp:revision>725</cp:revision>
  <cp:lastPrinted>2006-12-01T11:02:00Z</cp:lastPrinted>
  <dcterms:created xsi:type="dcterms:W3CDTF">2011-05-27T10:59:46Z</dcterms:created>
  <dcterms:modified xsi:type="dcterms:W3CDTF">2024-01-26T12:07:38Z</dcterms:modified>
</cp:coreProperties>
</file>