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4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7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3731-F38A-8547-8C37-53C9310F4429}" type="datetimeFigureOut">
              <a:rPr lang="fr-FR" smtClean="0"/>
              <a:t>04/06/16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461E-0096-914B-B35F-449446F2E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79" y="731177"/>
            <a:ext cx="6270821" cy="46206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3754" y="974904"/>
            <a:ext cx="141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center</a:t>
            </a:r>
          </a:p>
          <a:p>
            <a:r>
              <a:rPr lang="en-US" dirty="0" smtClean="0"/>
              <a:t>X = </a:t>
            </a:r>
            <a:r>
              <a:rPr lang="uk-UA" dirty="0" smtClean="0"/>
              <a:t>0,486</a:t>
            </a:r>
            <a:endParaRPr lang="fr-FR" dirty="0" smtClean="0"/>
          </a:p>
          <a:p>
            <a:r>
              <a:rPr lang="fr-FR" dirty="0" smtClean="0"/>
              <a:t>Y = </a:t>
            </a:r>
            <a:r>
              <a:rPr lang="uk-UA" smtClean="0"/>
              <a:t>0,258</a:t>
            </a:r>
            <a:endParaRPr lang="fr-FR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2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Présentation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Peugeot</dc:creator>
  <cp:lastModifiedBy>Thomas Peugeot</cp:lastModifiedBy>
  <cp:revision>1</cp:revision>
  <dcterms:created xsi:type="dcterms:W3CDTF">2016-06-04T11:40:38Z</dcterms:created>
  <dcterms:modified xsi:type="dcterms:W3CDTF">2016-06-04T11:50:21Z</dcterms:modified>
</cp:coreProperties>
</file>