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7" autoAdjust="0"/>
    <p:restoredTop sz="94737" autoAdjust="0"/>
  </p:normalViewPr>
  <p:slideViewPr>
    <p:cSldViewPr>
      <p:cViewPr varScale="1">
        <p:scale>
          <a:sx n="70" d="100"/>
          <a:sy n="70" d="100"/>
        </p:scale>
        <p:origin x="-66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页面用来保存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比如：自动登录、记住用户名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的特性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一个网站中所有页面共享一套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数量、大小有限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中使用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document.cookie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格式：名字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不会覆盖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过期时间：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expires=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日期对象的使用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封装函数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分割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已经过期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cookie(2)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记录上一次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鼠标抬起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读取位置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记录上次登录的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4" indent="-342900" algn="just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读取用户名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116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cookie基础</vt:lpstr>
      <vt:lpstr>使用cookie</vt:lpstr>
      <vt:lpstr>使用cookie(2)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miaov</cp:lastModifiedBy>
  <cp:revision>349</cp:revision>
  <dcterms:created xsi:type="dcterms:W3CDTF">2010-11-12T14:24:34Z</dcterms:created>
  <dcterms:modified xsi:type="dcterms:W3CDTF">2011-12-18T08:28:41Z</dcterms:modified>
</cp:coreProperties>
</file>