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A54FB-3578-2045-85B5-77F69DB5F7A5}" v="9" dt="2025-04-02T09:47:1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602"/>
    <p:restoredTop sz="94576"/>
  </p:normalViewPr>
  <p:slideViewPr>
    <p:cSldViewPr snapToGrid="0">
      <p:cViewPr varScale="1">
        <p:scale>
          <a:sx n="134" d="100"/>
          <a:sy n="13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1A58-0B85-E11D-54BF-970C728A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Travelers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1308A-54D0-63AD-D7B7-F099D4077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Journey to the Holistic Experience</a:t>
            </a:r>
          </a:p>
          <a:p>
            <a:r>
              <a:rPr lang="en-US" dirty="0"/>
              <a:t>Thomas Hansen</a:t>
            </a:r>
          </a:p>
        </p:txBody>
      </p:sp>
    </p:spTree>
    <p:extLst>
      <p:ext uri="{BB962C8B-B14F-4D97-AF65-F5344CB8AC3E}">
        <p14:creationId xmlns:p14="http://schemas.microsoft.com/office/powerpoint/2010/main" val="26541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B13D-40C0-FADD-BCFE-5C11CDEF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we are trying to solve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615FE-657C-E9B8-49E2-34E5B28873EC}"/>
              </a:ext>
            </a:extLst>
          </p:cNvPr>
          <p:cNvSpPr txBox="1"/>
          <p:nvPr/>
        </p:nvSpPr>
        <p:spPr>
          <a:xfrm>
            <a:off x="1037968" y="2786449"/>
            <a:ext cx="6434775" cy="872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multiple products in one single User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 products decoupled</a:t>
            </a:r>
          </a:p>
        </p:txBody>
      </p:sp>
    </p:spTree>
    <p:extLst>
      <p:ext uri="{BB962C8B-B14F-4D97-AF65-F5344CB8AC3E}">
        <p14:creationId xmlns:p14="http://schemas.microsoft.com/office/powerpoint/2010/main" val="81855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6CA6-98B6-F20A-FCA1-52030870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As 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2B961E-5120-2A0F-114A-B11F42874AA6}"/>
              </a:ext>
            </a:extLst>
          </p:cNvPr>
          <p:cNvSpPr/>
          <p:nvPr/>
        </p:nvSpPr>
        <p:spPr>
          <a:xfrm>
            <a:off x="4856205" y="2916195"/>
            <a:ext cx="2582562" cy="624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Travel/Accommodation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D56AE-475E-2042-FCBF-7F8F5822A5C6}"/>
              </a:ext>
            </a:extLst>
          </p:cNvPr>
          <p:cNvSpPr/>
          <p:nvPr/>
        </p:nvSpPr>
        <p:spPr>
          <a:xfrm>
            <a:off x="4856204" y="3748217"/>
            <a:ext cx="2582561" cy="624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Rental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53E72-CA86-E40A-8944-D5A54AE391FC}"/>
              </a:ext>
            </a:extLst>
          </p:cNvPr>
          <p:cNvSpPr/>
          <p:nvPr/>
        </p:nvSpPr>
        <p:spPr>
          <a:xfrm>
            <a:off x="4856204" y="4560050"/>
            <a:ext cx="2582561" cy="624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 Planning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C4486-4CBA-C82D-3A68-25AC84CF8781}"/>
              </a:ext>
            </a:extLst>
          </p:cNvPr>
          <p:cNvSpPr/>
          <p:nvPr/>
        </p:nvSpPr>
        <p:spPr>
          <a:xfrm>
            <a:off x="4856204" y="5364459"/>
            <a:ext cx="2582561" cy="624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EED9B80B-E32A-6F0B-05CE-8528A559E013}"/>
              </a:ext>
            </a:extLst>
          </p:cNvPr>
          <p:cNvSpPr/>
          <p:nvPr/>
        </p:nvSpPr>
        <p:spPr>
          <a:xfrm>
            <a:off x="1760838" y="3260125"/>
            <a:ext cx="1303638" cy="97618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Legacy Backend 1</a:t>
            </a:r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B886ED97-F3D3-6A2C-4124-D8AADB43D44D}"/>
              </a:ext>
            </a:extLst>
          </p:cNvPr>
          <p:cNvSpPr/>
          <p:nvPr/>
        </p:nvSpPr>
        <p:spPr>
          <a:xfrm>
            <a:off x="1760838" y="4631725"/>
            <a:ext cx="1303638" cy="97618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Legacy Backend 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0B50031-3FEF-BB8B-88F6-A7D3F22651E0}"/>
              </a:ext>
            </a:extLst>
          </p:cNvPr>
          <p:cNvCxnSpPr>
            <a:stCxn id="7" idx="4"/>
            <a:endCxn id="3" idx="1"/>
          </p:cNvCxnSpPr>
          <p:nvPr/>
        </p:nvCxnSpPr>
        <p:spPr>
          <a:xfrm flipV="1">
            <a:off x="3064476" y="3228203"/>
            <a:ext cx="1791729" cy="520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B534976-32DD-780B-205D-C164405C4879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>
            <a:off x="3064476" y="3748217"/>
            <a:ext cx="1791728" cy="31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EA10F01-1347-4D54-A5BD-813D8E7EB563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>
            <a:off x="3064476" y="3748217"/>
            <a:ext cx="1791728" cy="1928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3808A22-5208-4F7B-2797-02F13D9234FC}"/>
              </a:ext>
            </a:extLst>
          </p:cNvPr>
          <p:cNvCxnSpPr>
            <a:cxnSpLocks/>
            <a:stCxn id="8" idx="4"/>
            <a:endCxn id="5" idx="1"/>
          </p:cNvCxnSpPr>
          <p:nvPr/>
        </p:nvCxnSpPr>
        <p:spPr>
          <a:xfrm flipV="1">
            <a:off x="3064476" y="4872058"/>
            <a:ext cx="1791728" cy="247759"/>
          </a:xfrm>
          <a:prstGeom prst="bentConnector3">
            <a:avLst>
              <a:gd name="adj1" fmla="val 331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EB4AF64-D8A6-E912-C0BD-3A5A67B11075}"/>
              </a:ext>
            </a:extLst>
          </p:cNvPr>
          <p:cNvCxnSpPr>
            <a:cxnSpLocks/>
            <a:stCxn id="8" idx="4"/>
          </p:cNvCxnSpPr>
          <p:nvPr/>
        </p:nvCxnSpPr>
        <p:spPr>
          <a:xfrm flipV="1">
            <a:off x="3064476" y="4236309"/>
            <a:ext cx="1791727" cy="883508"/>
          </a:xfrm>
          <a:prstGeom prst="bentConnector3">
            <a:avLst>
              <a:gd name="adj1" fmla="val 3275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7F212A-6111-AFDB-DBBC-9FAA191409F2}"/>
              </a:ext>
            </a:extLst>
          </p:cNvPr>
          <p:cNvSpPr txBox="1"/>
          <p:nvPr/>
        </p:nvSpPr>
        <p:spPr>
          <a:xfrm>
            <a:off x="2225615" y="423630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26" name="Picture 2" descr="Head Human Icons - Free SVG &amp; PNG Head Human Images - Noun ...">
            <a:extLst>
              <a:ext uri="{FF2B5EF4-FFF2-40B4-BE49-F238E27FC236}">
                <a16:creationId xmlns:a16="http://schemas.microsoft.com/office/drawing/2014/main" id="{1018BCDE-07CB-7C0B-C3B4-2BE43E9E8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979" y="3476369"/>
            <a:ext cx="1791728" cy="179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14EA3ED2-CE5E-9D83-625C-D156BDB9CC26}"/>
              </a:ext>
            </a:extLst>
          </p:cNvPr>
          <p:cNvSpPr/>
          <p:nvPr/>
        </p:nvSpPr>
        <p:spPr>
          <a:xfrm rot="1332855" flipH="1">
            <a:off x="7683956" y="3401657"/>
            <a:ext cx="1111752" cy="35091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F207EFC7-A6BF-87F7-80B0-DA5B9AF03A6D}"/>
              </a:ext>
            </a:extLst>
          </p:cNvPr>
          <p:cNvSpPr/>
          <p:nvPr/>
        </p:nvSpPr>
        <p:spPr>
          <a:xfrm rot="303829" flipH="1">
            <a:off x="7768730" y="3967296"/>
            <a:ext cx="937869" cy="35091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EC4376A-F76D-8EB9-FC6D-3B105688C17E}"/>
              </a:ext>
            </a:extLst>
          </p:cNvPr>
          <p:cNvSpPr/>
          <p:nvPr/>
        </p:nvSpPr>
        <p:spPr>
          <a:xfrm rot="20709016" flipH="1">
            <a:off x="7686072" y="4551506"/>
            <a:ext cx="1064375" cy="35091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22C06919-EDC6-4B16-BA9E-3D7362943866}"/>
              </a:ext>
            </a:extLst>
          </p:cNvPr>
          <p:cNvSpPr/>
          <p:nvPr/>
        </p:nvSpPr>
        <p:spPr>
          <a:xfrm rot="20011475" flipH="1">
            <a:off x="7670056" y="5130346"/>
            <a:ext cx="1278529" cy="35091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93455B-6362-9603-EB24-6BE04E8935EC}"/>
              </a:ext>
            </a:extLst>
          </p:cNvPr>
          <p:cNvSpPr txBox="1"/>
          <p:nvPr/>
        </p:nvSpPr>
        <p:spPr>
          <a:xfrm>
            <a:off x="8916979" y="2271741"/>
            <a:ext cx="3103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Fragmented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Few interconnected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239458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C60D-1A5D-9623-A8BC-1A2F9B73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9AFEFA8-9BFC-5A60-D79D-A7ECFA2833EA}"/>
              </a:ext>
            </a:extLst>
          </p:cNvPr>
          <p:cNvSpPr/>
          <p:nvPr/>
        </p:nvSpPr>
        <p:spPr>
          <a:xfrm>
            <a:off x="2366505" y="2320497"/>
            <a:ext cx="476250" cy="4152900"/>
          </a:xfrm>
          <a:prstGeom prst="rect">
            <a:avLst/>
          </a:prstGeom>
          <a:solidFill>
            <a:schemeClr val="accent3">
              <a:lumMod val="20000"/>
              <a:lumOff val="80000"/>
              <a:alpha val="1718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DA915C-6557-5F49-CF71-224648146327}"/>
              </a:ext>
            </a:extLst>
          </p:cNvPr>
          <p:cNvSpPr/>
          <p:nvPr/>
        </p:nvSpPr>
        <p:spPr>
          <a:xfrm>
            <a:off x="6013450" y="2311400"/>
            <a:ext cx="476250" cy="4152900"/>
          </a:xfrm>
          <a:prstGeom prst="rect">
            <a:avLst/>
          </a:prstGeom>
          <a:solidFill>
            <a:schemeClr val="accent3">
              <a:lumMod val="20000"/>
              <a:lumOff val="80000"/>
              <a:alpha val="1718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12B3C-B24A-101D-33B4-C5B8B0EC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To Be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48AC5D-9F0C-A3A1-8DD7-7BA609C804AE}"/>
              </a:ext>
            </a:extLst>
          </p:cNvPr>
          <p:cNvSpPr/>
          <p:nvPr/>
        </p:nvSpPr>
        <p:spPr>
          <a:xfrm>
            <a:off x="3211587" y="3252917"/>
            <a:ext cx="2417669" cy="624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Accommodation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3073A-CFE9-0D88-7FBC-676709A835C4}"/>
              </a:ext>
            </a:extLst>
          </p:cNvPr>
          <p:cNvSpPr/>
          <p:nvPr/>
        </p:nvSpPr>
        <p:spPr>
          <a:xfrm>
            <a:off x="3211587" y="4084939"/>
            <a:ext cx="2417670" cy="624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 Rental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804B3-8513-65BB-5D38-94A9E86CB12C}"/>
              </a:ext>
            </a:extLst>
          </p:cNvPr>
          <p:cNvSpPr/>
          <p:nvPr/>
        </p:nvSpPr>
        <p:spPr>
          <a:xfrm>
            <a:off x="3211587" y="4896772"/>
            <a:ext cx="2417670" cy="624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Trip Planning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C5D04-0416-09EE-10D7-E2DCD6B14FC6}"/>
              </a:ext>
            </a:extLst>
          </p:cNvPr>
          <p:cNvSpPr/>
          <p:nvPr/>
        </p:nvSpPr>
        <p:spPr>
          <a:xfrm>
            <a:off x="3211587" y="5701181"/>
            <a:ext cx="2417670" cy="624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BF31DBAA-C737-AA89-BB1D-68A99950937C}"/>
              </a:ext>
            </a:extLst>
          </p:cNvPr>
          <p:cNvSpPr/>
          <p:nvPr/>
        </p:nvSpPr>
        <p:spPr>
          <a:xfrm>
            <a:off x="748064" y="3564925"/>
            <a:ext cx="1303638" cy="97618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Legacy Backend 1</a:t>
            </a:r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4FDF02E1-ABBE-2F68-DA37-8990016C022F}"/>
              </a:ext>
            </a:extLst>
          </p:cNvPr>
          <p:cNvSpPr/>
          <p:nvPr/>
        </p:nvSpPr>
        <p:spPr>
          <a:xfrm>
            <a:off x="748064" y="4936525"/>
            <a:ext cx="1303638" cy="97618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Legacy Backend 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9335C16-DF2E-EC58-9ED5-57C01A81D663}"/>
              </a:ext>
            </a:extLst>
          </p:cNvPr>
          <p:cNvCxnSpPr>
            <a:cxnSpLocks/>
            <a:stCxn id="7" idx="4"/>
            <a:endCxn id="3" idx="1"/>
          </p:cNvCxnSpPr>
          <p:nvPr/>
        </p:nvCxnSpPr>
        <p:spPr>
          <a:xfrm flipV="1">
            <a:off x="2051702" y="3564925"/>
            <a:ext cx="1159885" cy="48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853FFC5-E5D3-C709-B3D9-001304628303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>
            <a:off x="2051702" y="4053017"/>
            <a:ext cx="1159885" cy="1960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25D3771-6EAC-8999-C6C5-00B3BF85EE01}"/>
              </a:ext>
            </a:extLst>
          </p:cNvPr>
          <p:cNvCxnSpPr>
            <a:cxnSpLocks/>
            <a:stCxn id="8" idx="4"/>
            <a:endCxn id="4" idx="1"/>
          </p:cNvCxnSpPr>
          <p:nvPr/>
        </p:nvCxnSpPr>
        <p:spPr>
          <a:xfrm flipV="1">
            <a:off x="2051702" y="4396947"/>
            <a:ext cx="1159885" cy="1027670"/>
          </a:xfrm>
          <a:prstGeom prst="bentConnector3">
            <a:avLst>
              <a:gd name="adj1" fmla="val 6094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17F1A9-F942-1EFE-CD49-026F507EA08E}"/>
              </a:ext>
            </a:extLst>
          </p:cNvPr>
          <p:cNvSpPr txBox="1"/>
          <p:nvPr/>
        </p:nvSpPr>
        <p:spPr>
          <a:xfrm>
            <a:off x="1212841" y="454110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26" name="Picture 2" descr="Head Human Icons - Free SVG &amp; PNG Head Human Images - Noun ...">
            <a:extLst>
              <a:ext uri="{FF2B5EF4-FFF2-40B4-BE49-F238E27FC236}">
                <a16:creationId xmlns:a16="http://schemas.microsoft.com/office/drawing/2014/main" id="{B069AFF6-6C15-7DFC-CCEB-91878FB0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53" y="3632889"/>
            <a:ext cx="1791728" cy="179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88160B94-407A-70E6-7A8A-10C9FC28695E}"/>
              </a:ext>
            </a:extLst>
          </p:cNvPr>
          <p:cNvSpPr/>
          <p:nvPr/>
        </p:nvSpPr>
        <p:spPr>
          <a:xfrm flipH="1">
            <a:off x="8734630" y="4150841"/>
            <a:ext cx="1111752" cy="83202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836A5-678D-5438-28A9-F79821313047}"/>
              </a:ext>
            </a:extLst>
          </p:cNvPr>
          <p:cNvSpPr/>
          <p:nvPr/>
        </p:nvSpPr>
        <p:spPr>
          <a:xfrm>
            <a:off x="6942902" y="3200401"/>
            <a:ext cx="1582106" cy="3079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Travelers Inc. Portal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CCA0357-57CC-CE22-FE98-B8D9E385E55E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5629256" y="3564925"/>
            <a:ext cx="1313646" cy="117535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F70C277-EE62-1CF3-58BB-EF80A842E1F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629257" y="4396947"/>
            <a:ext cx="1313645" cy="343329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E830B4C-BBCA-B17E-61C1-7DEF9978E84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629257" y="4740276"/>
            <a:ext cx="1313645" cy="468504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559C5BF-CFE7-BAEE-E3BF-868F464E671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629257" y="4740276"/>
            <a:ext cx="1313645" cy="1272913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FFE21EE-0BEC-35BD-F2FC-4AE6B6777E2B}"/>
              </a:ext>
            </a:extLst>
          </p:cNvPr>
          <p:cNvSpPr txBox="1"/>
          <p:nvPr/>
        </p:nvSpPr>
        <p:spPr>
          <a:xfrm>
            <a:off x="8855326" y="2250454"/>
            <a:ext cx="2877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Seamless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sales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Better responsibility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 redundancy</a:t>
            </a:r>
          </a:p>
        </p:txBody>
      </p:sp>
      <p:cxnSp>
        <p:nvCxnSpPr>
          <p:cNvPr id="1028" name="Elbow Connector 1027">
            <a:extLst>
              <a:ext uri="{FF2B5EF4-FFF2-40B4-BE49-F238E27FC236}">
                <a16:creationId xmlns:a16="http://schemas.microsoft.com/office/drawing/2014/main" id="{13410252-7631-0CC0-9217-B0C862026626}"/>
              </a:ext>
            </a:extLst>
          </p:cNvPr>
          <p:cNvCxnSpPr>
            <a:cxnSpLocks/>
            <a:stCxn id="8" idx="4"/>
            <a:endCxn id="5" idx="1"/>
          </p:cNvCxnSpPr>
          <p:nvPr/>
        </p:nvCxnSpPr>
        <p:spPr>
          <a:xfrm flipV="1">
            <a:off x="2051702" y="5208780"/>
            <a:ext cx="1159885" cy="215837"/>
          </a:xfrm>
          <a:prstGeom prst="bentConnector3">
            <a:avLst>
              <a:gd name="adj1" fmla="val 6040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7A7900B-2DE9-3E68-39BB-E8C667A00EA8}"/>
              </a:ext>
            </a:extLst>
          </p:cNvPr>
          <p:cNvSpPr/>
          <p:nvPr/>
        </p:nvSpPr>
        <p:spPr>
          <a:xfrm>
            <a:off x="3211586" y="2472405"/>
            <a:ext cx="2417669" cy="624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Travel API</a:t>
            </a:r>
          </a:p>
        </p:txBody>
      </p:sp>
      <p:cxnSp>
        <p:nvCxnSpPr>
          <p:cNvPr id="1034" name="Elbow Connector 1033">
            <a:extLst>
              <a:ext uri="{FF2B5EF4-FFF2-40B4-BE49-F238E27FC236}">
                <a16:creationId xmlns:a16="http://schemas.microsoft.com/office/drawing/2014/main" id="{E8632929-357C-1C2D-7ED5-AE4D438C23E6}"/>
              </a:ext>
            </a:extLst>
          </p:cNvPr>
          <p:cNvCxnSpPr>
            <a:cxnSpLocks/>
            <a:stCxn id="1033" idx="3"/>
            <a:endCxn id="9" idx="1"/>
          </p:cNvCxnSpPr>
          <p:nvPr/>
        </p:nvCxnSpPr>
        <p:spPr>
          <a:xfrm>
            <a:off x="5629255" y="2784413"/>
            <a:ext cx="1313647" cy="1955863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7" name="Elbow Connector 1036">
            <a:extLst>
              <a:ext uri="{FF2B5EF4-FFF2-40B4-BE49-F238E27FC236}">
                <a16:creationId xmlns:a16="http://schemas.microsoft.com/office/drawing/2014/main" id="{6452C28C-D2DE-5F69-6514-9AE059421252}"/>
              </a:ext>
            </a:extLst>
          </p:cNvPr>
          <p:cNvCxnSpPr>
            <a:cxnSpLocks/>
            <a:stCxn id="7" idx="4"/>
            <a:endCxn id="1033" idx="1"/>
          </p:cNvCxnSpPr>
          <p:nvPr/>
        </p:nvCxnSpPr>
        <p:spPr>
          <a:xfrm flipV="1">
            <a:off x="2051702" y="2784413"/>
            <a:ext cx="1159884" cy="1268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6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57D2A0E1-56C2-B8A0-2FB5-DD56B5C3992F}"/>
              </a:ext>
            </a:extLst>
          </p:cNvPr>
          <p:cNvSpPr/>
          <p:nvPr/>
        </p:nvSpPr>
        <p:spPr>
          <a:xfrm rot="20293518">
            <a:off x="1044177" y="3569383"/>
            <a:ext cx="9703814" cy="1811764"/>
          </a:xfrm>
          <a:prstGeom prst="rightArrow">
            <a:avLst/>
          </a:prstGeom>
          <a:solidFill>
            <a:schemeClr val="accent6">
              <a:alpha val="4448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64C9C-7356-8B4C-4D83-A0FB3FD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F8C1F-38F4-6696-C32B-2DA831B34F04}"/>
              </a:ext>
            </a:extLst>
          </p:cNvPr>
          <p:cNvSpPr txBox="1"/>
          <p:nvPr/>
        </p:nvSpPr>
        <p:spPr>
          <a:xfrm>
            <a:off x="1454149" y="2038350"/>
            <a:ext cx="10045700" cy="444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Revisit/adjust existing product teams responsibilities / Create new product teams.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Define solid principles and guidelines for API development/management/documentation.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Reskill/Upskill Product Teams.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Invest in Design investigation to capture a consistent User Experience for the new Portal.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Define contracts for information exchange (cross product teams).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Define macro architecture and create relevant product teams.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Set up infrastructure products and services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 APIs exposing relevant data on all Product Teams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 and implement the new Portal application, on top of UX Discovery and 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92DE9B-7B30-8155-14E1-BC19BE5567BF}"/>
              </a:ext>
            </a:extLst>
          </p:cNvPr>
          <p:cNvSpPr/>
          <p:nvPr/>
        </p:nvSpPr>
        <p:spPr>
          <a:xfrm rot="16200000">
            <a:off x="519706" y="2744411"/>
            <a:ext cx="1374022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84442A-D222-B9D8-B9BA-07B37EF54B45}"/>
              </a:ext>
            </a:extLst>
          </p:cNvPr>
          <p:cNvSpPr/>
          <p:nvPr/>
        </p:nvSpPr>
        <p:spPr>
          <a:xfrm rot="16200000">
            <a:off x="519705" y="4227670"/>
            <a:ext cx="1374022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31EF8-2BB6-C18C-97DD-C0E5EE95E084}"/>
              </a:ext>
            </a:extLst>
          </p:cNvPr>
          <p:cNvSpPr/>
          <p:nvPr/>
        </p:nvSpPr>
        <p:spPr>
          <a:xfrm rot="16200000">
            <a:off x="519705" y="5710929"/>
            <a:ext cx="1374022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24376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08F1-3A2E-875B-9D5A-71C6C195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FAD50-0C4F-2E10-7CB3-4817BAF828BD}"/>
              </a:ext>
            </a:extLst>
          </p:cNvPr>
          <p:cNvSpPr txBox="1"/>
          <p:nvPr/>
        </p:nvSpPr>
        <p:spPr>
          <a:xfrm>
            <a:off x="946150" y="3225800"/>
            <a:ext cx="73959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Invest in EDA, Discovery and API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Target Legacy systems bottlenecks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UX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87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1E30-9307-497E-5C66-FB4E4035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time!</a:t>
            </a:r>
          </a:p>
        </p:txBody>
      </p:sp>
    </p:spTree>
    <p:extLst>
      <p:ext uri="{BB962C8B-B14F-4D97-AF65-F5344CB8AC3E}">
        <p14:creationId xmlns:p14="http://schemas.microsoft.com/office/powerpoint/2010/main" val="334450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4EA88-3397-769B-F8F6-6FE0E4A7E011}"/>
              </a:ext>
            </a:extLst>
          </p:cNvPr>
          <p:cNvSpPr txBox="1"/>
          <p:nvPr/>
        </p:nvSpPr>
        <p:spPr>
          <a:xfrm>
            <a:off x="2233201" y="2413337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36005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1473</TotalTime>
  <Words>223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Travelers Inc.</vt:lpstr>
      <vt:lpstr>What problem we are trying to solve</vt:lpstr>
      <vt:lpstr>Architecture – As Is</vt:lpstr>
      <vt:lpstr>Architecture – To Be</vt:lpstr>
      <vt:lpstr>How To</vt:lpstr>
      <vt:lpstr>Key Recommendations</vt:lpstr>
      <vt:lpstr>Q&amp;A time!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Hansen</dc:creator>
  <cp:lastModifiedBy>Thomas Hansen</cp:lastModifiedBy>
  <cp:revision>1</cp:revision>
  <dcterms:created xsi:type="dcterms:W3CDTF">2025-04-01T19:50:22Z</dcterms:created>
  <dcterms:modified xsi:type="dcterms:W3CDTF">2025-04-02T20:23:56Z</dcterms:modified>
</cp:coreProperties>
</file>