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100" d="100"/>
          <a:sy n="100" d="100"/>
        </p:scale>
        <p:origin x="8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2342-B347-4796-AF36-D7028D5C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B37D0-4360-4A83-92D0-DF562E26C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8061-A984-4B5B-B7E5-D42DA3DA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9BE4-BAF0-41CC-B665-28BC092D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3DF4-6EB3-4FFD-96CC-F3D6C247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DBBE-7189-4B7A-AAB9-C1551DD5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BF841-F18B-46EF-A1FC-C818881A7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8C3B-9B35-40E9-AFAC-A7F056E2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162E-E45C-4FD8-BE7E-69610EFB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D4A7-E5F9-4721-9959-4C0649A8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6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84B17-6483-4BD9-B217-D2A44051E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B17C-A359-4EAE-85A6-1C36B64C2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9C1C-F3B4-45B5-8821-5941DC2B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E490-6A99-4467-8CF1-64B507E5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53F4-45E9-4692-917E-0E677C90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BAA6-8CD8-4A86-BC73-14CEBB87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DEE9-DCBE-477E-B83A-59CA0DDC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CB29C-B247-4E98-AB41-3CEC177C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6E10-D011-45A6-A755-1CE8E53B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5F98-E461-401F-A67B-594641CC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92B-B8A8-400B-B460-2F8DC755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E9B5-2CC7-4381-95B7-A8EB46B4D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B33-1933-487C-9196-087E557F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B655-5C3D-4229-B409-7680EE95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2EE7-BEDB-45E7-806C-ECCC90F6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F7C5-337D-4777-91A6-045ACA2E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3CC0-A15E-4620-B748-2E8AF3E48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6FA1C-9544-4CBA-954D-654162A4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910C-3D6B-4AD1-AFBF-A5DD2F75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6007A-6E69-425B-A329-A9438262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2D588-9EDD-4CDC-B109-09B63F03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52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3491-AC44-4F3B-A6AC-F91226DA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1D92-9FA1-496C-9E71-CCD7A662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680BF-1E36-47FE-BD98-731A3140C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C2E7D-1BAA-4BCC-8B32-6DC8129E1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9603B-FE04-4E09-90FF-0F65510C2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BA3C0-930F-46F8-8F2C-D29BBFF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CA9D-3D2F-4A4F-A3BA-1EDD36E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4C222-B37D-48DB-BF38-6F6CF79A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042B-EC07-45C0-8304-CBD0FA4E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A5A6-F6FA-4CD3-AD4E-3E4B4E52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6F036-951C-4228-A1AB-0AAA1BC5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4FB3-C675-4987-B874-067EF647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00540-B28B-489D-9FE5-AE867ED9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A0BB5-524C-4FE5-A5BC-DB355852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B50A1-69B0-4DC0-84DD-8F7ADB5E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6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122D-726C-453A-8E5C-CB5ACF8F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4601-AF47-4655-9366-4910FEB24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D750-843E-49BB-A763-B656A0E9F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D2643-780E-47BA-9DEA-176805B2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B4C34-D6B6-4AF8-A9AB-7EC0F2D8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B4670-FDB7-4583-93C6-A4346D70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44AB-43BC-4267-91EC-39F17F75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CA10D-861C-4AF0-9C8A-969EF137F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16C4-F20F-4D3C-AFF2-BEE7649E9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828F4-1137-4812-8BDF-2CB18080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49D05-FB5D-4B61-893A-44D03690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36F7-693F-47E9-BCEB-28666D22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B43B6-100C-496B-BDCF-428A86C5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268E-971D-41A9-809D-0BE95EAB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8E12-FBD3-46B9-887A-6D344BA1F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C819-3AE4-4C04-9619-7A3708D9DEC3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1B42-A6DE-40E2-A009-B5CA9781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20BFF-C84D-4E89-818E-C2CE9DD7F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AF64-1A56-4F40-BEEC-987DD301D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6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14BD6-7960-4CC3-8C9E-63228844520A}"/>
              </a:ext>
            </a:extLst>
          </p:cNvPr>
          <p:cNvSpPr/>
          <p:nvPr/>
        </p:nvSpPr>
        <p:spPr>
          <a:xfrm>
            <a:off x="1050022" y="922249"/>
            <a:ext cx="10091956" cy="517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74D3-DCD8-4A8D-AF1C-C7BD858A30C4}"/>
              </a:ext>
            </a:extLst>
          </p:cNvPr>
          <p:cNvSpPr/>
          <p:nvPr/>
        </p:nvSpPr>
        <p:spPr>
          <a:xfrm>
            <a:off x="1050022" y="691830"/>
            <a:ext cx="10091956" cy="2810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C1E12-2FDA-4337-8955-FCF1D649F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3" r="11031" b="18009"/>
          <a:stretch/>
        </p:blipFill>
        <p:spPr>
          <a:xfrm>
            <a:off x="10039532" y="736356"/>
            <a:ext cx="1050130" cy="185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1047DF-9FE5-466B-ACB3-EAA519BCB1CF}"/>
              </a:ext>
            </a:extLst>
          </p:cNvPr>
          <p:cNvSpPr txBox="1"/>
          <p:nvPr/>
        </p:nvSpPr>
        <p:spPr>
          <a:xfrm>
            <a:off x="1050022" y="711251"/>
            <a:ext cx="1949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Malware Categorization</a:t>
            </a:r>
            <a:endParaRPr lang="en-GB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47366-70B6-401F-8FF1-F3093AC423E0}"/>
              </a:ext>
            </a:extLst>
          </p:cNvPr>
          <p:cNvSpPr/>
          <p:nvPr/>
        </p:nvSpPr>
        <p:spPr>
          <a:xfrm>
            <a:off x="1050022" y="966776"/>
            <a:ext cx="10091956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92973-0C70-49DF-9F31-8144335FAE81}"/>
              </a:ext>
            </a:extLst>
          </p:cNvPr>
          <p:cNvSpPr txBox="1"/>
          <p:nvPr/>
        </p:nvSpPr>
        <p:spPr>
          <a:xfrm>
            <a:off x="1050022" y="957266"/>
            <a:ext cx="1431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File    |     View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16FA0-B19F-4319-B786-F5D5AF2CC3FB}"/>
              </a:ext>
            </a:extLst>
          </p:cNvPr>
          <p:cNvSpPr txBox="1"/>
          <p:nvPr/>
        </p:nvSpPr>
        <p:spPr>
          <a:xfrm>
            <a:off x="3541989" y="1389175"/>
            <a:ext cx="759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Malware </a:t>
            </a:r>
            <a:r>
              <a:rPr lang="en-US" dirty="0" err="1"/>
              <a:t>Categorisation</a:t>
            </a:r>
            <a:r>
              <a:rPr lang="en-US" dirty="0"/>
              <a:t> Using Machine Learning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AB4144-2BAD-4CB4-8F31-0A100B0522C6}"/>
              </a:ext>
            </a:extLst>
          </p:cNvPr>
          <p:cNvSpPr/>
          <p:nvPr/>
        </p:nvSpPr>
        <p:spPr>
          <a:xfrm>
            <a:off x="1198839" y="1758507"/>
            <a:ext cx="2343149" cy="1085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54DE0F-9D0A-41FA-B807-B1B0C4F61227}"/>
              </a:ext>
            </a:extLst>
          </p:cNvPr>
          <p:cNvSpPr/>
          <p:nvPr/>
        </p:nvSpPr>
        <p:spPr>
          <a:xfrm>
            <a:off x="1198839" y="3043528"/>
            <a:ext cx="2343149" cy="499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2C1EBF-9F3C-4337-849E-0DAAAAE6C2F7}"/>
              </a:ext>
            </a:extLst>
          </p:cNvPr>
          <p:cNvSpPr/>
          <p:nvPr/>
        </p:nvSpPr>
        <p:spPr>
          <a:xfrm>
            <a:off x="1198839" y="3742471"/>
            <a:ext cx="2343149" cy="12010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78D393-2DCC-48C2-9DF9-7C6C4F51A6F6}"/>
              </a:ext>
            </a:extLst>
          </p:cNvPr>
          <p:cNvSpPr/>
          <p:nvPr/>
        </p:nvSpPr>
        <p:spPr>
          <a:xfrm>
            <a:off x="1198839" y="5183275"/>
            <a:ext cx="2343149" cy="4390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8F8711-50C3-49DE-868D-59F2D895403B}"/>
              </a:ext>
            </a:extLst>
          </p:cNvPr>
          <p:cNvSpPr txBox="1"/>
          <p:nvPr/>
        </p:nvSpPr>
        <p:spPr>
          <a:xfrm>
            <a:off x="1377833" y="1630996"/>
            <a:ext cx="77633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Sample</a:t>
            </a:r>
            <a:r>
              <a:rPr lang="en-US" sz="1100" dirty="0"/>
              <a:t> </a:t>
            </a:r>
            <a:r>
              <a:rPr lang="en-US" sz="700" dirty="0"/>
              <a:t>Upload</a:t>
            </a:r>
            <a:endParaRPr lang="en-GB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FC52F5-07D0-4B5B-A563-B1B8228B4DA8}"/>
              </a:ext>
            </a:extLst>
          </p:cNvPr>
          <p:cNvSpPr txBox="1"/>
          <p:nvPr/>
        </p:nvSpPr>
        <p:spPr>
          <a:xfrm>
            <a:off x="1302391" y="2949868"/>
            <a:ext cx="77633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Cuckoo Search</a:t>
            </a: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47648-AFCD-4472-813F-844E4D37F5E2}"/>
              </a:ext>
            </a:extLst>
          </p:cNvPr>
          <p:cNvSpPr txBox="1"/>
          <p:nvPr/>
        </p:nvSpPr>
        <p:spPr>
          <a:xfrm>
            <a:off x="1050022" y="1389175"/>
            <a:ext cx="24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Actions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2F728E-D473-4787-B19E-BD7128893610}"/>
              </a:ext>
            </a:extLst>
          </p:cNvPr>
          <p:cNvSpPr/>
          <p:nvPr/>
        </p:nvSpPr>
        <p:spPr>
          <a:xfrm>
            <a:off x="1050022" y="5873238"/>
            <a:ext cx="10091956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767FC5-2107-4A2B-AC19-589D80F6034D}"/>
              </a:ext>
            </a:extLst>
          </p:cNvPr>
          <p:cNvSpPr txBox="1"/>
          <p:nvPr/>
        </p:nvSpPr>
        <p:spPr>
          <a:xfrm>
            <a:off x="1356570" y="3654270"/>
            <a:ext cx="79759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/>
              <a:t>DataSet</a:t>
            </a:r>
            <a:r>
              <a:rPr lang="en-US" sz="700" dirty="0"/>
              <a:t> / Model</a:t>
            </a:r>
            <a:endParaRPr lang="en-GB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EEBF55-23E8-4D04-8263-3F05EE2BBAEE}"/>
              </a:ext>
            </a:extLst>
          </p:cNvPr>
          <p:cNvSpPr txBox="1"/>
          <p:nvPr/>
        </p:nvSpPr>
        <p:spPr>
          <a:xfrm>
            <a:off x="1277399" y="5108274"/>
            <a:ext cx="46436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Utilities</a:t>
            </a:r>
            <a:endParaRPr lang="en-GB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F45C5D-25C5-493A-AB00-1C4392395585}"/>
              </a:ext>
            </a:extLst>
          </p:cNvPr>
          <p:cNvSpPr/>
          <p:nvPr/>
        </p:nvSpPr>
        <p:spPr>
          <a:xfrm>
            <a:off x="2696642" y="3175161"/>
            <a:ext cx="604837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</a:t>
            </a:r>
            <a:endParaRPr lang="en-GB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78556F-BF8F-41B2-A89D-1D206D83AAF8}"/>
              </a:ext>
            </a:extLst>
          </p:cNvPr>
          <p:cNvSpPr/>
          <p:nvPr/>
        </p:nvSpPr>
        <p:spPr>
          <a:xfrm>
            <a:off x="2696645" y="2473774"/>
            <a:ext cx="604837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</a:t>
            </a:r>
            <a:endParaRPr lang="en-GB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3774F-AC9E-4C26-810A-C8E25F1F5484}"/>
              </a:ext>
            </a:extLst>
          </p:cNvPr>
          <p:cNvSpPr/>
          <p:nvPr/>
        </p:nvSpPr>
        <p:spPr>
          <a:xfrm>
            <a:off x="2696644" y="2046260"/>
            <a:ext cx="604837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</a:t>
            </a:r>
            <a:endParaRPr lang="en-GB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ECA9B2-8A08-4CE1-B99E-0BAD58CB609F}"/>
              </a:ext>
            </a:extLst>
          </p:cNvPr>
          <p:cNvSpPr/>
          <p:nvPr/>
        </p:nvSpPr>
        <p:spPr>
          <a:xfrm>
            <a:off x="1338723" y="4044142"/>
            <a:ext cx="946552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 Dataset </a:t>
            </a:r>
            <a:endParaRPr lang="en-GB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BE9676-293B-4CFA-8B26-A941F57052FD}"/>
              </a:ext>
            </a:extLst>
          </p:cNvPr>
          <p:cNvSpPr/>
          <p:nvPr/>
        </p:nvSpPr>
        <p:spPr>
          <a:xfrm>
            <a:off x="1338723" y="4481888"/>
            <a:ext cx="946552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Dataset Stats</a:t>
            </a:r>
            <a:endParaRPr lang="en-GB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8618F4-5477-4A51-BAD2-DDA09C1D1F43}"/>
              </a:ext>
            </a:extLst>
          </p:cNvPr>
          <p:cNvSpPr/>
          <p:nvPr/>
        </p:nvSpPr>
        <p:spPr>
          <a:xfrm>
            <a:off x="2425160" y="4494450"/>
            <a:ext cx="876319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Stats</a:t>
            </a:r>
            <a:endParaRPr lang="en-GB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054227-62B2-4B63-8E00-4668EFCDA268}"/>
              </a:ext>
            </a:extLst>
          </p:cNvPr>
          <p:cNvSpPr/>
          <p:nvPr/>
        </p:nvSpPr>
        <p:spPr>
          <a:xfrm>
            <a:off x="2425160" y="4053061"/>
            <a:ext cx="876320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 Model</a:t>
            </a:r>
            <a:endParaRPr lang="en-GB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5D7F59-5D8E-449E-9952-F43A15B68939}"/>
              </a:ext>
            </a:extLst>
          </p:cNvPr>
          <p:cNvSpPr/>
          <p:nvPr/>
        </p:nvSpPr>
        <p:spPr>
          <a:xfrm>
            <a:off x="2294214" y="5280842"/>
            <a:ext cx="1007265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Clear Console</a:t>
            </a:r>
            <a:endParaRPr lang="en-GB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91E5A-A8F1-4B62-8B4D-9AC22A042424}"/>
              </a:ext>
            </a:extLst>
          </p:cNvPr>
          <p:cNvSpPr/>
          <p:nvPr/>
        </p:nvSpPr>
        <p:spPr>
          <a:xfrm>
            <a:off x="1356570" y="2046260"/>
            <a:ext cx="1213869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767A47-82C1-4061-91BF-F0D12DECB5DA}"/>
              </a:ext>
            </a:extLst>
          </p:cNvPr>
          <p:cNvSpPr/>
          <p:nvPr/>
        </p:nvSpPr>
        <p:spPr>
          <a:xfrm>
            <a:off x="1356570" y="3171543"/>
            <a:ext cx="1213869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6809F5-91D0-4105-8F6D-12CA3E1DD45B}"/>
              </a:ext>
            </a:extLst>
          </p:cNvPr>
          <p:cNvSpPr/>
          <p:nvPr/>
        </p:nvSpPr>
        <p:spPr>
          <a:xfrm>
            <a:off x="3759082" y="1758507"/>
            <a:ext cx="7382896" cy="386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Console Output….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6D21A-CBE7-43DC-B16A-C9F87A251DBE}"/>
              </a:ext>
            </a:extLst>
          </p:cNvPr>
          <p:cNvSpPr/>
          <p:nvPr/>
        </p:nvSpPr>
        <p:spPr>
          <a:xfrm>
            <a:off x="10895289" y="1758507"/>
            <a:ext cx="246688" cy="386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EA9B12-39CB-42BA-81D0-FC05AC75D0E1}"/>
              </a:ext>
            </a:extLst>
          </p:cNvPr>
          <p:cNvSpPr/>
          <p:nvPr/>
        </p:nvSpPr>
        <p:spPr>
          <a:xfrm>
            <a:off x="10895288" y="1758506"/>
            <a:ext cx="246689" cy="287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^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A16046-8814-4650-92A1-1B7E601F1C52}"/>
              </a:ext>
            </a:extLst>
          </p:cNvPr>
          <p:cNvSpPr/>
          <p:nvPr/>
        </p:nvSpPr>
        <p:spPr>
          <a:xfrm rot="10800000">
            <a:off x="10895288" y="5327537"/>
            <a:ext cx="246689" cy="287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^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EF83BE-4943-456C-9BE6-220ED6FB0E8B}"/>
              </a:ext>
            </a:extLst>
          </p:cNvPr>
          <p:cNvSpPr txBox="1"/>
          <p:nvPr/>
        </p:nvSpPr>
        <p:spPr>
          <a:xfrm>
            <a:off x="1025787" y="5862079"/>
            <a:ext cx="10116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Status Bar….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7273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CDF1D-29A8-4ABB-BB2D-8A88F6161B99}"/>
              </a:ext>
            </a:extLst>
          </p:cNvPr>
          <p:cNvSpPr/>
          <p:nvPr/>
        </p:nvSpPr>
        <p:spPr>
          <a:xfrm>
            <a:off x="1050022" y="1010305"/>
            <a:ext cx="10091956" cy="4837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B9787-98D7-47B6-9FFA-C6A5B045F2E5}"/>
              </a:ext>
            </a:extLst>
          </p:cNvPr>
          <p:cNvSpPr/>
          <p:nvPr/>
        </p:nvSpPr>
        <p:spPr>
          <a:xfrm>
            <a:off x="1050022" y="729274"/>
            <a:ext cx="10091956" cy="2810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F7B9-EAE5-488D-8E53-1FC6CDC3E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3" r="11031" b="18009"/>
          <a:stretch/>
        </p:blipFill>
        <p:spPr>
          <a:xfrm>
            <a:off x="10039532" y="773800"/>
            <a:ext cx="1050130" cy="185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AA42E2-0C05-4EBF-9D2E-195D07932075}"/>
              </a:ext>
            </a:extLst>
          </p:cNvPr>
          <p:cNvSpPr txBox="1"/>
          <p:nvPr/>
        </p:nvSpPr>
        <p:spPr>
          <a:xfrm>
            <a:off x="1050022" y="748695"/>
            <a:ext cx="1431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Model Stats</a:t>
            </a:r>
            <a:endParaRPr lang="en-GB" sz="11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4653FB-A3A7-4F80-9D78-0665A1E3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11728"/>
              </p:ext>
            </p:extLst>
          </p:nvPr>
        </p:nvGraphicFramePr>
        <p:xfrm>
          <a:off x="1236939" y="2753255"/>
          <a:ext cx="9734556" cy="293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13">
                  <a:extLst>
                    <a:ext uri="{9D8B030D-6E8A-4147-A177-3AD203B41FA5}">
                      <a16:colId xmlns:a16="http://schemas.microsoft.com/office/drawing/2014/main" val="3933778931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759645145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3375207619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3881105246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1634500752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1843852834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2704511709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2987067420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1216823972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1977563024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1854080750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484653177"/>
                    </a:ext>
                  </a:extLst>
                </a:gridCol>
              </a:tblGrid>
              <a:tr h="35271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Family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Specificity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Pos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Neg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 Score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Prevalence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Detection Rate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Detection 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Prevalance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Balanced Accuracy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50721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4335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45982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74923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48457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6815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96989"/>
                  </a:ext>
                </a:extLst>
              </a:tr>
              <a:tr h="34656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079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8F129D-7CC6-46DB-962A-A866262FB980}"/>
              </a:ext>
            </a:extLst>
          </p:cNvPr>
          <p:cNvSpPr txBox="1"/>
          <p:nvPr/>
        </p:nvSpPr>
        <p:spPr>
          <a:xfrm>
            <a:off x="1050022" y="1106670"/>
            <a:ext cx="1009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Stats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1B0B92-6E01-4F8D-AB6D-27CF9E387A4F}"/>
              </a:ext>
            </a:extLst>
          </p:cNvPr>
          <p:cNvSpPr/>
          <p:nvPr/>
        </p:nvSpPr>
        <p:spPr>
          <a:xfrm>
            <a:off x="1236939" y="1526613"/>
            <a:ext cx="9734556" cy="10695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FEF79-B6A0-4FA0-AF3C-86FE31B0AF5A}"/>
              </a:ext>
            </a:extLst>
          </p:cNvPr>
          <p:cNvSpPr txBox="1"/>
          <p:nvPr/>
        </p:nvSpPr>
        <p:spPr>
          <a:xfrm>
            <a:off x="1484589" y="1722213"/>
            <a:ext cx="118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Accuracy</a:t>
            </a: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DC592-8ABB-46B2-AB2B-6669EAAD9A16}"/>
              </a:ext>
            </a:extLst>
          </p:cNvPr>
          <p:cNvSpPr txBox="1"/>
          <p:nvPr/>
        </p:nvSpPr>
        <p:spPr>
          <a:xfrm>
            <a:off x="1484589" y="2179423"/>
            <a:ext cx="118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Total Test Items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B83CD-5A17-4B46-9472-BC6BB6F26F85}"/>
              </a:ext>
            </a:extLst>
          </p:cNvPr>
          <p:cNvSpPr/>
          <p:nvPr/>
        </p:nvSpPr>
        <p:spPr>
          <a:xfrm>
            <a:off x="2852607" y="1737612"/>
            <a:ext cx="1213869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857ECD-893A-4801-9141-9C314EAA851D}"/>
              </a:ext>
            </a:extLst>
          </p:cNvPr>
          <p:cNvSpPr/>
          <p:nvPr/>
        </p:nvSpPr>
        <p:spPr>
          <a:xfrm>
            <a:off x="2852607" y="2191975"/>
            <a:ext cx="1213869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870DC-D455-4A06-B041-735A1140A413}"/>
              </a:ext>
            </a:extLst>
          </p:cNvPr>
          <p:cNvSpPr txBox="1"/>
          <p:nvPr/>
        </p:nvSpPr>
        <p:spPr>
          <a:xfrm>
            <a:off x="4253393" y="1710403"/>
            <a:ext cx="118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Correct</a:t>
            </a:r>
            <a:endParaRPr lang="en-GB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7EF52-C66A-4A53-9229-BFF6F47F1EF0}"/>
              </a:ext>
            </a:extLst>
          </p:cNvPr>
          <p:cNvSpPr txBox="1"/>
          <p:nvPr/>
        </p:nvSpPr>
        <p:spPr>
          <a:xfrm>
            <a:off x="4253393" y="2167613"/>
            <a:ext cx="118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Incorrect</a:t>
            </a:r>
            <a:endParaRPr lang="en-GB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3B9E8-F8B0-4351-BDA4-4EBFDD35D063}"/>
              </a:ext>
            </a:extLst>
          </p:cNvPr>
          <p:cNvSpPr/>
          <p:nvPr/>
        </p:nvSpPr>
        <p:spPr>
          <a:xfrm>
            <a:off x="5621411" y="1725802"/>
            <a:ext cx="1213869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BCE518-836D-4002-8F89-BACECB5460AE}"/>
              </a:ext>
            </a:extLst>
          </p:cNvPr>
          <p:cNvSpPr/>
          <p:nvPr/>
        </p:nvSpPr>
        <p:spPr>
          <a:xfrm>
            <a:off x="5621411" y="2180165"/>
            <a:ext cx="1213869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2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CDF1D-29A8-4ABB-BB2D-8A88F6161B99}"/>
              </a:ext>
            </a:extLst>
          </p:cNvPr>
          <p:cNvSpPr/>
          <p:nvPr/>
        </p:nvSpPr>
        <p:spPr>
          <a:xfrm>
            <a:off x="4067175" y="1962805"/>
            <a:ext cx="3799514" cy="2932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B9787-98D7-47B6-9FFA-C6A5B045F2E5}"/>
              </a:ext>
            </a:extLst>
          </p:cNvPr>
          <p:cNvSpPr/>
          <p:nvPr/>
        </p:nvSpPr>
        <p:spPr>
          <a:xfrm>
            <a:off x="4067175" y="1681774"/>
            <a:ext cx="3799514" cy="2810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F7B9-EAE5-488D-8E53-1FC6CDC3E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3" r="11031" b="18009"/>
          <a:stretch/>
        </p:blipFill>
        <p:spPr>
          <a:xfrm>
            <a:off x="6761888" y="1726300"/>
            <a:ext cx="1052485" cy="185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63473-EB7E-40E2-A7FB-33CD0BC11D02}"/>
              </a:ext>
            </a:extLst>
          </p:cNvPr>
          <p:cNvSpPr txBox="1"/>
          <p:nvPr/>
        </p:nvSpPr>
        <p:spPr>
          <a:xfrm>
            <a:off x="4067175" y="1701195"/>
            <a:ext cx="1431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Dataset Stats</a:t>
            </a:r>
            <a:endParaRPr lang="en-GB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B4089-F448-493C-BC3F-892B460AF7E7}"/>
              </a:ext>
            </a:extLst>
          </p:cNvPr>
          <p:cNvSpPr txBox="1"/>
          <p:nvPr/>
        </p:nvSpPr>
        <p:spPr>
          <a:xfrm>
            <a:off x="4067173" y="2059170"/>
            <a:ext cx="379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Stats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4B9B67-355E-49E4-992F-FB72073C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43737"/>
              </p:ext>
            </p:extLst>
          </p:nvPr>
        </p:nvGraphicFramePr>
        <p:xfrm>
          <a:off x="4238930" y="2450537"/>
          <a:ext cx="3456000" cy="2283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58961459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8797868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12406141"/>
                    </a:ext>
                  </a:extLst>
                </a:gridCol>
              </a:tblGrid>
              <a:tr h="326198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42701"/>
                  </a:ext>
                </a:extLst>
              </a:tr>
              <a:tr h="326198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37799"/>
                  </a:ext>
                </a:extLst>
              </a:tr>
              <a:tr h="326198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454806"/>
                  </a:ext>
                </a:extLst>
              </a:tr>
              <a:tr h="326198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01689"/>
                  </a:ext>
                </a:extLst>
              </a:tr>
              <a:tr h="326198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172041"/>
                  </a:ext>
                </a:extLst>
              </a:tr>
              <a:tr h="326198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58347"/>
                  </a:ext>
                </a:extLst>
              </a:tr>
              <a:tr h="326198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075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C8BDEC-6010-4568-9B95-66477DDA63C7}"/>
              </a:ext>
            </a:extLst>
          </p:cNvPr>
          <p:cNvSpPr txBox="1"/>
          <p:nvPr/>
        </p:nvSpPr>
        <p:spPr>
          <a:xfrm>
            <a:off x="4238931" y="2479113"/>
            <a:ext cx="1152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Family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7127C-9FD9-4940-B348-A83E3E64F491}"/>
              </a:ext>
            </a:extLst>
          </p:cNvPr>
          <p:cNvSpPr txBox="1"/>
          <p:nvPr/>
        </p:nvSpPr>
        <p:spPr>
          <a:xfrm>
            <a:off x="5390738" y="2479113"/>
            <a:ext cx="1152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Cuckoo Score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C437D-BFE9-4B82-9857-0B03A77F9428}"/>
              </a:ext>
            </a:extLst>
          </p:cNvPr>
          <p:cNvSpPr txBox="1"/>
          <p:nvPr/>
        </p:nvSpPr>
        <p:spPr>
          <a:xfrm>
            <a:off x="6542545" y="2479113"/>
            <a:ext cx="1152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Total Items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141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CDF1D-29A8-4ABB-BB2D-8A88F6161B99}"/>
              </a:ext>
            </a:extLst>
          </p:cNvPr>
          <p:cNvSpPr/>
          <p:nvPr/>
        </p:nvSpPr>
        <p:spPr>
          <a:xfrm>
            <a:off x="3677130" y="620436"/>
            <a:ext cx="4837739" cy="582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B9787-98D7-47B6-9FFA-C6A5B045F2E5}"/>
              </a:ext>
            </a:extLst>
          </p:cNvPr>
          <p:cNvSpPr/>
          <p:nvPr/>
        </p:nvSpPr>
        <p:spPr>
          <a:xfrm>
            <a:off x="3677130" y="339405"/>
            <a:ext cx="4837739" cy="2810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F7B9-EAE5-488D-8E53-1FC6CDC3E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3" r="11031" b="18009"/>
          <a:stretch/>
        </p:blipFill>
        <p:spPr>
          <a:xfrm>
            <a:off x="7412424" y="383931"/>
            <a:ext cx="1050130" cy="185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57FA2-D6F1-4244-BF79-416EC2375C31}"/>
              </a:ext>
            </a:extLst>
          </p:cNvPr>
          <p:cNvSpPr txBox="1"/>
          <p:nvPr/>
        </p:nvSpPr>
        <p:spPr>
          <a:xfrm>
            <a:off x="3677130" y="358826"/>
            <a:ext cx="142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Preferences</a:t>
            </a:r>
            <a:endParaRPr lang="en-GB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D3C1C-51CE-4370-A8C2-3EEBC965B3C2}"/>
              </a:ext>
            </a:extLst>
          </p:cNvPr>
          <p:cNvSpPr txBox="1"/>
          <p:nvPr/>
        </p:nvSpPr>
        <p:spPr>
          <a:xfrm>
            <a:off x="3677129" y="716801"/>
            <a:ext cx="483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Preferences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165842-5CED-4939-9A88-CACCDEDF2C3D}"/>
              </a:ext>
            </a:extLst>
          </p:cNvPr>
          <p:cNvSpPr/>
          <p:nvPr/>
        </p:nvSpPr>
        <p:spPr>
          <a:xfrm>
            <a:off x="3819525" y="1086133"/>
            <a:ext cx="4543426" cy="28667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7FCA1E-ECD7-4939-81C4-F35F843A5218}"/>
              </a:ext>
            </a:extLst>
          </p:cNvPr>
          <p:cNvSpPr/>
          <p:nvPr/>
        </p:nvSpPr>
        <p:spPr>
          <a:xfrm>
            <a:off x="3819525" y="4057933"/>
            <a:ext cx="4543426" cy="5807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DD4D19-880F-4B30-A36B-05D05B73A696}"/>
              </a:ext>
            </a:extLst>
          </p:cNvPr>
          <p:cNvSpPr/>
          <p:nvPr/>
        </p:nvSpPr>
        <p:spPr>
          <a:xfrm>
            <a:off x="3819525" y="4743732"/>
            <a:ext cx="4543426" cy="1243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FA0DDA-536F-40E3-8E69-6E0D8AE483C2}"/>
              </a:ext>
            </a:extLst>
          </p:cNvPr>
          <p:cNvSpPr/>
          <p:nvPr/>
        </p:nvSpPr>
        <p:spPr>
          <a:xfrm>
            <a:off x="7531655" y="1367164"/>
            <a:ext cx="678895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90952-EB89-48F6-8B14-D51F71DB00C5}"/>
              </a:ext>
            </a:extLst>
          </p:cNvPr>
          <p:cNvSpPr/>
          <p:nvPr/>
        </p:nvSpPr>
        <p:spPr>
          <a:xfrm>
            <a:off x="7531655" y="1766447"/>
            <a:ext cx="678895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003CE0-D542-4795-A39B-4A1751FC8D57}"/>
              </a:ext>
            </a:extLst>
          </p:cNvPr>
          <p:cNvSpPr/>
          <p:nvPr/>
        </p:nvSpPr>
        <p:spPr>
          <a:xfrm>
            <a:off x="7531655" y="2166461"/>
            <a:ext cx="678895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16C82-DB6B-4563-8399-F03AD542677D}"/>
              </a:ext>
            </a:extLst>
          </p:cNvPr>
          <p:cNvSpPr/>
          <p:nvPr/>
        </p:nvSpPr>
        <p:spPr>
          <a:xfrm>
            <a:off x="7531655" y="2565744"/>
            <a:ext cx="678895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</a:t>
            </a:r>
            <a:endParaRPr lang="en-GB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A99E8-6DD4-45E6-B9C9-C51E39EE866E}"/>
              </a:ext>
            </a:extLst>
          </p:cNvPr>
          <p:cNvSpPr/>
          <p:nvPr/>
        </p:nvSpPr>
        <p:spPr>
          <a:xfrm>
            <a:off x="7531655" y="2965027"/>
            <a:ext cx="678895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</a:t>
            </a:r>
            <a:endParaRPr lang="en-GB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E8881-18EB-4513-88FC-8A5BEF93D77B}"/>
              </a:ext>
            </a:extLst>
          </p:cNvPr>
          <p:cNvSpPr/>
          <p:nvPr/>
        </p:nvSpPr>
        <p:spPr>
          <a:xfrm>
            <a:off x="7531655" y="3364310"/>
            <a:ext cx="678895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</a:t>
            </a:r>
            <a:endParaRPr lang="en-GB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B4D20-891C-4D9C-BCD9-00BAE1043C0E}"/>
              </a:ext>
            </a:extLst>
          </p:cNvPr>
          <p:cNvSpPr txBox="1"/>
          <p:nvPr/>
        </p:nvSpPr>
        <p:spPr>
          <a:xfrm>
            <a:off x="3951564" y="1371134"/>
            <a:ext cx="118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Cuckoo Server</a:t>
            </a:r>
            <a:endParaRPr lang="en-GB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AA61E-075F-4B97-A1A2-9490A0B063B8}"/>
              </a:ext>
            </a:extLst>
          </p:cNvPr>
          <p:cNvSpPr/>
          <p:nvPr/>
        </p:nvSpPr>
        <p:spPr>
          <a:xfrm>
            <a:off x="5165352" y="1383515"/>
            <a:ext cx="2247072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EA5AF6-C2D2-4F6E-903E-84AA730F15F6}"/>
              </a:ext>
            </a:extLst>
          </p:cNvPr>
          <p:cNvSpPr txBox="1"/>
          <p:nvPr/>
        </p:nvSpPr>
        <p:spPr>
          <a:xfrm>
            <a:off x="3951564" y="1753894"/>
            <a:ext cx="118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Sample Directory</a:t>
            </a:r>
            <a:endParaRPr lang="en-GB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63EC33-E4B5-41E9-B80A-644FF7B822AE}"/>
              </a:ext>
            </a:extLst>
          </p:cNvPr>
          <p:cNvSpPr txBox="1"/>
          <p:nvPr/>
        </p:nvSpPr>
        <p:spPr>
          <a:xfrm>
            <a:off x="3951564" y="2153908"/>
            <a:ext cx="118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Dataset Directory</a:t>
            </a:r>
            <a:endParaRPr lang="en-GB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510E7B-9954-4ACF-9AE4-89CB508431C1}"/>
              </a:ext>
            </a:extLst>
          </p:cNvPr>
          <p:cNvSpPr txBox="1"/>
          <p:nvPr/>
        </p:nvSpPr>
        <p:spPr>
          <a:xfrm>
            <a:off x="3954056" y="2557162"/>
            <a:ext cx="118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Model Directory</a:t>
            </a:r>
            <a:endParaRPr lang="en-GB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5130F-DC8A-4BF5-BF4B-9F41171CAE78}"/>
              </a:ext>
            </a:extLst>
          </p:cNvPr>
          <p:cNvSpPr txBox="1"/>
          <p:nvPr/>
        </p:nvSpPr>
        <p:spPr>
          <a:xfrm>
            <a:off x="3951564" y="2977977"/>
            <a:ext cx="118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Cuckoo Exports</a:t>
            </a:r>
            <a:endParaRPr lang="en-GB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CBE033-F1D3-4600-A594-50FABA5DB1FA}"/>
              </a:ext>
            </a:extLst>
          </p:cNvPr>
          <p:cNvSpPr txBox="1"/>
          <p:nvPr/>
        </p:nvSpPr>
        <p:spPr>
          <a:xfrm>
            <a:off x="3951564" y="3389889"/>
            <a:ext cx="1183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Reports Directory</a:t>
            </a:r>
            <a:endParaRPr lang="en-GB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25FFE9-31C3-4C2A-8C74-7BD5905716D8}"/>
              </a:ext>
            </a:extLst>
          </p:cNvPr>
          <p:cNvSpPr/>
          <p:nvPr/>
        </p:nvSpPr>
        <p:spPr>
          <a:xfrm>
            <a:off x="5165352" y="1763377"/>
            <a:ext cx="2247072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0F567A-5B60-48D7-9CF6-C5420C732D93}"/>
              </a:ext>
            </a:extLst>
          </p:cNvPr>
          <p:cNvSpPr/>
          <p:nvPr/>
        </p:nvSpPr>
        <p:spPr>
          <a:xfrm>
            <a:off x="5165352" y="2178927"/>
            <a:ext cx="2247072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E1A00-3906-4FB6-9250-3EDFA9377BE6}"/>
              </a:ext>
            </a:extLst>
          </p:cNvPr>
          <p:cNvSpPr/>
          <p:nvPr/>
        </p:nvSpPr>
        <p:spPr>
          <a:xfrm>
            <a:off x="5165352" y="2594477"/>
            <a:ext cx="2247072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957ACF-DECF-4D81-8115-C507BD9A30A0}"/>
              </a:ext>
            </a:extLst>
          </p:cNvPr>
          <p:cNvSpPr/>
          <p:nvPr/>
        </p:nvSpPr>
        <p:spPr>
          <a:xfrm>
            <a:off x="5165352" y="2974339"/>
            <a:ext cx="2247072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DF275A-246A-4A8B-83CD-37ADBF2A08A8}"/>
              </a:ext>
            </a:extLst>
          </p:cNvPr>
          <p:cNvSpPr/>
          <p:nvPr/>
        </p:nvSpPr>
        <p:spPr>
          <a:xfrm>
            <a:off x="5165352" y="3389889"/>
            <a:ext cx="2247072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706250-0405-4BF6-B7AA-EE1515E269C7}"/>
              </a:ext>
            </a:extLst>
          </p:cNvPr>
          <p:cNvSpPr/>
          <p:nvPr/>
        </p:nvSpPr>
        <p:spPr>
          <a:xfrm>
            <a:off x="7498968" y="4221392"/>
            <a:ext cx="604837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Open</a:t>
            </a:r>
            <a:endParaRPr lang="en-GB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CA6D6C-2C2A-4843-ACB7-D76499D5077E}"/>
              </a:ext>
            </a:extLst>
          </p:cNvPr>
          <p:cNvSpPr txBox="1"/>
          <p:nvPr/>
        </p:nvSpPr>
        <p:spPr>
          <a:xfrm>
            <a:off x="3819525" y="4246971"/>
            <a:ext cx="128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 Install Directory</a:t>
            </a:r>
            <a:endParaRPr lang="en-GB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959B62-B552-42E5-90A3-97EB17AC1B21}"/>
              </a:ext>
            </a:extLst>
          </p:cNvPr>
          <p:cNvSpPr/>
          <p:nvPr/>
        </p:nvSpPr>
        <p:spPr>
          <a:xfrm>
            <a:off x="5132665" y="4246971"/>
            <a:ext cx="2247072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FED659-4CDE-49C9-BD96-F95CE55CB65C}"/>
              </a:ext>
            </a:extLst>
          </p:cNvPr>
          <p:cNvSpPr/>
          <p:nvPr/>
        </p:nvSpPr>
        <p:spPr>
          <a:xfrm>
            <a:off x="3819525" y="6119311"/>
            <a:ext cx="4543426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</a:t>
            </a:r>
            <a:endParaRPr lang="en-GB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85DB23-F4F3-41A3-AB9F-128886095F3E}"/>
              </a:ext>
            </a:extLst>
          </p:cNvPr>
          <p:cNvSpPr/>
          <p:nvPr/>
        </p:nvSpPr>
        <p:spPr>
          <a:xfrm>
            <a:off x="3954189" y="4922962"/>
            <a:ext cx="208236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D6F744-66EB-41ED-A9E6-CA2B35839581}"/>
              </a:ext>
            </a:extLst>
          </p:cNvPr>
          <p:cNvSpPr/>
          <p:nvPr/>
        </p:nvSpPr>
        <p:spPr>
          <a:xfrm>
            <a:off x="3954189" y="5250361"/>
            <a:ext cx="208236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9ED242-FAF3-4E89-9FA8-64A3B3262C30}"/>
              </a:ext>
            </a:extLst>
          </p:cNvPr>
          <p:cNvSpPr/>
          <p:nvPr/>
        </p:nvSpPr>
        <p:spPr>
          <a:xfrm>
            <a:off x="3954189" y="5577760"/>
            <a:ext cx="417786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A638A3-BD84-4CD9-BB26-301238E3B255}"/>
              </a:ext>
            </a:extLst>
          </p:cNvPr>
          <p:cNvSpPr txBox="1"/>
          <p:nvPr/>
        </p:nvSpPr>
        <p:spPr>
          <a:xfrm>
            <a:off x="4542114" y="4920646"/>
            <a:ext cx="2201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Run Automatic Feature Selection</a:t>
            </a:r>
            <a:endParaRPr lang="en-GB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31297-10B7-4C0C-8E97-3BD963C8E6DE}"/>
              </a:ext>
            </a:extLst>
          </p:cNvPr>
          <p:cNvSpPr txBox="1"/>
          <p:nvPr/>
        </p:nvSpPr>
        <p:spPr>
          <a:xfrm>
            <a:off x="4542114" y="5225256"/>
            <a:ext cx="2201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Run Cross-Validation</a:t>
            </a:r>
            <a:endParaRPr lang="en-GB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1C2CD-15ED-410D-A0E3-9101C54C3AA4}"/>
              </a:ext>
            </a:extLst>
          </p:cNvPr>
          <p:cNvSpPr txBox="1"/>
          <p:nvPr/>
        </p:nvSpPr>
        <p:spPr>
          <a:xfrm>
            <a:off x="4542114" y="5548594"/>
            <a:ext cx="2201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Number Of Folds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154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CDF1D-29A8-4ABB-BB2D-8A88F6161B99}"/>
              </a:ext>
            </a:extLst>
          </p:cNvPr>
          <p:cNvSpPr/>
          <p:nvPr/>
        </p:nvSpPr>
        <p:spPr>
          <a:xfrm>
            <a:off x="4086225" y="2432800"/>
            <a:ext cx="3647114" cy="2301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B9787-98D7-47B6-9FFA-C6A5B045F2E5}"/>
              </a:ext>
            </a:extLst>
          </p:cNvPr>
          <p:cNvSpPr/>
          <p:nvPr/>
        </p:nvSpPr>
        <p:spPr>
          <a:xfrm>
            <a:off x="4086225" y="2151768"/>
            <a:ext cx="3647114" cy="2810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F7B9-EAE5-488D-8E53-1FC6CDC3E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3" r="11031" b="18009"/>
          <a:stretch/>
        </p:blipFill>
        <p:spPr>
          <a:xfrm>
            <a:off x="6592793" y="2197662"/>
            <a:ext cx="1050130" cy="1858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53430-5C44-4A78-8069-6B8831840C27}"/>
              </a:ext>
            </a:extLst>
          </p:cNvPr>
          <p:cNvSpPr txBox="1"/>
          <p:nvPr/>
        </p:nvSpPr>
        <p:spPr>
          <a:xfrm>
            <a:off x="4105275" y="2159804"/>
            <a:ext cx="142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New Dataset</a:t>
            </a:r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CF01A-F927-407F-A006-EEDFB2796FA0}"/>
              </a:ext>
            </a:extLst>
          </p:cNvPr>
          <p:cNvSpPr txBox="1"/>
          <p:nvPr/>
        </p:nvSpPr>
        <p:spPr>
          <a:xfrm>
            <a:off x="4105275" y="2563995"/>
            <a:ext cx="362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Dataset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4C53A5-0EF7-4B1E-A495-E8E4664DE310}"/>
              </a:ext>
            </a:extLst>
          </p:cNvPr>
          <p:cNvSpPr/>
          <p:nvPr/>
        </p:nvSpPr>
        <p:spPr>
          <a:xfrm>
            <a:off x="4257675" y="3064522"/>
            <a:ext cx="3295650" cy="12433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84541-AA62-4AF8-8BFC-CCCFB6687FE7}"/>
              </a:ext>
            </a:extLst>
          </p:cNvPr>
          <p:cNvSpPr/>
          <p:nvPr/>
        </p:nvSpPr>
        <p:spPr>
          <a:xfrm>
            <a:off x="4392339" y="3243752"/>
            <a:ext cx="208236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B7817-E00E-4A2B-AB4D-BBBFF691428A}"/>
              </a:ext>
            </a:extLst>
          </p:cNvPr>
          <p:cNvSpPr/>
          <p:nvPr/>
        </p:nvSpPr>
        <p:spPr>
          <a:xfrm>
            <a:off x="4392339" y="3571151"/>
            <a:ext cx="208236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72D1B-4BED-472C-B0FE-743376199AA0}"/>
              </a:ext>
            </a:extLst>
          </p:cNvPr>
          <p:cNvSpPr txBox="1"/>
          <p:nvPr/>
        </p:nvSpPr>
        <p:spPr>
          <a:xfrm>
            <a:off x="4772025" y="3243752"/>
            <a:ext cx="2611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Retrieve Reports from Cuckoo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49FA8-E7D9-470D-B118-FD0F33250329}"/>
              </a:ext>
            </a:extLst>
          </p:cNvPr>
          <p:cNvSpPr txBox="1"/>
          <p:nvPr/>
        </p:nvSpPr>
        <p:spPr>
          <a:xfrm>
            <a:off x="4772025" y="3546046"/>
            <a:ext cx="2647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Produce new sample list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86E75-7DB9-49B4-AD20-FF2E75509EA5}"/>
              </a:ext>
            </a:extLst>
          </p:cNvPr>
          <p:cNvSpPr/>
          <p:nvPr/>
        </p:nvSpPr>
        <p:spPr>
          <a:xfrm>
            <a:off x="4392339" y="3881718"/>
            <a:ext cx="208236" cy="236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8FD19-F7EB-453E-B610-1B4524F05F23}"/>
              </a:ext>
            </a:extLst>
          </p:cNvPr>
          <p:cNvSpPr txBox="1"/>
          <p:nvPr/>
        </p:nvSpPr>
        <p:spPr>
          <a:xfrm>
            <a:off x="4772025" y="3877236"/>
            <a:ext cx="2647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Produce API Call Dataset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6C89B-F5F2-4CDB-BF2A-6578C62DD4FA}"/>
              </a:ext>
            </a:extLst>
          </p:cNvPr>
          <p:cNvSpPr/>
          <p:nvPr/>
        </p:nvSpPr>
        <p:spPr>
          <a:xfrm>
            <a:off x="4257675" y="4400668"/>
            <a:ext cx="3295650" cy="236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New Dataset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498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138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Pickup</dc:creator>
  <cp:lastModifiedBy>Thomas Pickup</cp:lastModifiedBy>
  <cp:revision>10</cp:revision>
  <dcterms:created xsi:type="dcterms:W3CDTF">2019-04-12T10:19:10Z</dcterms:created>
  <dcterms:modified xsi:type="dcterms:W3CDTF">2019-04-12T11:32:52Z</dcterms:modified>
</cp:coreProperties>
</file>