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F0C6FBB-DC2D-495F-B818-A4E744152FDF}">
  <a:tblStyle styleId="{7F0C6FBB-DC2D-495F-B818-A4E744152F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9d9f03bc32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9d9f03bc32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9d9f03bc32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9d9f03bc32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d9f03bc3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9d9f03bc3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9d9f03bc32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9d9f03bc3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9d9f03bc32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9d9f03bc32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9d9f03bc32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9d9f03bc32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9d9f03bc32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9d9f03bc32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9d9f03bc32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9d9f03bc32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9d9f03bc32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9d9f03bc32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9d9f03bc32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9d9f03bc32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10.jpg"/><Relationship Id="rId5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Juego de preguntas y respuestas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Integrantes: Thomas Pinda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2"/>
          <p:cNvSpPr/>
          <p:nvPr/>
        </p:nvSpPr>
        <p:spPr>
          <a:xfrm>
            <a:off x="6354275" y="74200"/>
            <a:ext cx="2486700" cy="85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1" name="Google Shape;201;p22"/>
          <p:cNvCxnSpPr>
            <a:stCxn id="200" idx="2"/>
          </p:cNvCxnSpPr>
          <p:nvPr/>
        </p:nvCxnSpPr>
        <p:spPr>
          <a:xfrm>
            <a:off x="7597625" y="925000"/>
            <a:ext cx="2100" cy="26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" name="Google Shape;202;p22"/>
          <p:cNvSpPr/>
          <p:nvPr/>
        </p:nvSpPr>
        <p:spPr>
          <a:xfrm>
            <a:off x="6432125" y="74200"/>
            <a:ext cx="2331000" cy="19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>
                <a:latin typeface="Lato"/>
                <a:ea typeface="Lato"/>
                <a:cs typeface="Lato"/>
                <a:sym typeface="Lato"/>
              </a:rPr>
              <a:t>1# lugar</a:t>
            </a:r>
            <a:endParaRPr sz="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p22"/>
          <p:cNvSpPr/>
          <p:nvPr/>
        </p:nvSpPr>
        <p:spPr>
          <a:xfrm>
            <a:off x="6432125" y="352050"/>
            <a:ext cx="2331000" cy="19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>
                <a:latin typeface="Lato"/>
                <a:ea typeface="Lato"/>
                <a:cs typeface="Lato"/>
                <a:sym typeface="Lato"/>
              </a:rPr>
              <a:t>2# lugar</a:t>
            </a:r>
            <a:endParaRPr sz="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22"/>
          <p:cNvSpPr/>
          <p:nvPr/>
        </p:nvSpPr>
        <p:spPr>
          <a:xfrm>
            <a:off x="6432125" y="638525"/>
            <a:ext cx="2331000" cy="19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>
                <a:latin typeface="Lato"/>
                <a:ea typeface="Lato"/>
                <a:cs typeface="Lato"/>
                <a:sym typeface="Lato"/>
              </a:rPr>
              <a:t>3# lugar</a:t>
            </a:r>
            <a:endParaRPr sz="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5" name="Google Shape;205;p22"/>
          <p:cNvCxnSpPr>
            <a:endCxn id="200" idx="2"/>
          </p:cNvCxnSpPr>
          <p:nvPr/>
        </p:nvCxnSpPr>
        <p:spPr>
          <a:xfrm rot="10800000">
            <a:off x="7597625" y="925000"/>
            <a:ext cx="6300" cy="27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700"/>
              <a:t>Base de datos SQL</a:t>
            </a:r>
            <a:endParaRPr sz="2700"/>
          </a:p>
        </p:txBody>
      </p:sp>
      <p:sp>
        <p:nvSpPr>
          <p:cNvPr id="211" name="Google Shape;211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2" name="Google Shape;212;p23"/>
          <p:cNvGraphicFramePr/>
          <p:nvPr/>
        </p:nvGraphicFramePr>
        <p:xfrm>
          <a:off x="2113100" y="126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{7F0C6FBB-DC2D-495F-B818-A4E744152FDF}</a:tableStyleId>
              </a:tblPr>
              <a:tblGrid>
                <a:gridCol w="2221525"/>
                <a:gridCol w="2221525"/>
              </a:tblGrid>
              <a:tr h="5633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lt1"/>
                          </a:solidFill>
                        </a:rPr>
                        <a:t>Usuario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54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lt1"/>
                          </a:solidFill>
                        </a:rPr>
                        <a:t>US_NOM (PK)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lt1"/>
                          </a:solidFill>
                        </a:rPr>
                        <a:t>Almacena un nombre </a:t>
                      </a:r>
                      <a:r>
                        <a:rPr lang="es-419">
                          <a:solidFill>
                            <a:schemeClr val="lt1"/>
                          </a:solidFill>
                        </a:rPr>
                        <a:t>único</a:t>
                      </a:r>
                      <a:r>
                        <a:rPr lang="es-419">
                          <a:solidFill>
                            <a:schemeClr val="lt1"/>
                          </a:solidFill>
                        </a:rPr>
                        <a:t> de usuario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4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lt1"/>
                          </a:solidFill>
                        </a:rPr>
                        <a:t>US_CONT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lt1"/>
                          </a:solidFill>
                        </a:rPr>
                        <a:t>Almacena la contraseña del usuario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4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lt1"/>
                          </a:solidFill>
                        </a:rPr>
                        <a:t>US_PUNT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lt1"/>
                          </a:solidFill>
                        </a:rPr>
                        <a:t>Almacena el puntaje acumulado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4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lt1"/>
                          </a:solidFill>
                        </a:rPr>
                        <a:t>US_RES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lt1"/>
                          </a:solidFill>
                        </a:rPr>
                        <a:t>Almacena la cantidad de preguntas respondidas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Objetivo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800"/>
              <a:t>Crear un juego de preguntas y respuestas en el que los jugadores respondan preguntas en diferentes categorías. Los jugadores ganan puntos por respuestas correctas y pueden competir en un marcador en línea. 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Resultado: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725" y="1307850"/>
            <a:ext cx="4106425" cy="195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0100" y="1307850"/>
            <a:ext cx="4055081" cy="1950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/>
              <a:t>Pinda’s Grand Quiz</a:t>
            </a:r>
            <a:endParaRPr sz="2800"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2000"/>
              <a:t>Un juego donde pones a prueba tus conocimientos de cultura general en una competencia a nivel mundial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4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07932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9325" y="0"/>
            <a:ext cx="3027125" cy="5143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6875" y="0"/>
            <a:ext cx="30271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