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59" r:id="rId4"/>
    <p:sldId id="3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DC2C-FF11-674B-2E43-ED794939F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55242-3070-5476-9067-1FAD93FC1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35B3A-AFEC-A9B6-5BB6-1B2B8FB2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9EAA-6A04-57B8-BBC0-D3203F96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482B-DEA7-2177-F863-22809C7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E85F-959D-1F38-639B-E577AE76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B13C-8B26-83A8-2D3F-A57F1E33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0C14-F9EA-A1B4-8E7F-BF4495C8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163E3-8DBE-A45F-4044-512EC591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208DD-CCD5-8B50-6EF1-DD484813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1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F0206-B115-433A-4749-9353A4C6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7DFB5-850E-8925-84E8-7B3330E2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BD8BD-45DC-2B6C-E9DC-3FFE99CB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0AFCF-EBA1-C912-6EB5-593D64C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A5E1-6256-8AA6-1FB1-5993D4F2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2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72D5-A4A6-C3AA-1566-ECE205E8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4010-3F47-1649-6CDE-FDB41759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2FB2-833E-CF7F-8EBA-CB3464AE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DD7A2-1D62-3063-9F54-F5FD2A0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23529-E05E-354C-A911-02044B27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4E45-2A58-DECC-50E6-8B5BEE0A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19AAC-6063-DDBF-8EB3-E0BB9204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BBE8-3801-77EC-E651-3E255DC2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7D9E-0C34-76B7-2E86-7BDCDB97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94E2-7CE0-2334-6A0B-071BDD99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87E5-168F-3230-01FD-382D34AC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7591-1128-F61B-2E82-A901F3B14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D6AE1-C92F-32D9-EB63-08A9BB81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0A2BC-4F4A-A784-DC6A-B3B1A12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DC57-A9E3-C5F3-0F29-AEC5DD3C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4FED5-0BC2-C004-00DB-516561EB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0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8A1-F56D-51DB-395A-AF46D1F4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6FC52-40FA-BB13-3A47-80CDFFD0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68688-CAFD-6250-C1F9-FD082501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989AE-F395-3EA0-F8B0-A7549AF12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78857-4114-E9CA-BD84-1F1A72B6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89C85-62AE-EEB6-CD1D-FB26D334A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C5D4F-A4BE-E903-DD49-F735D6AA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78D69-EEDC-64A5-633A-D5CFBCD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45A7-8008-43B9-33A8-59BCE056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C177B-06B1-6E5E-81BA-507C27F2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A2F5-585C-2463-D2B6-6F04D3FD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92760-63D0-F9FC-89C8-95FA4AA3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4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E9224-E839-3C43-58B8-EAA23E60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A2134-80DD-7C46-4276-3A41CF32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5380-9CEF-9C3E-D37F-B2D8B135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D24C-5AFF-9070-86E2-0B270FF1B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32D2-911C-038F-0A55-2B4CC3CB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EED3A-C556-AA90-F662-770FA1F4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7822B-DB7B-D7D6-ED0A-9D36935B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D214-3A02-4EF2-A0FD-B5C1B9FC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9A9D8-B193-5411-6A58-6C4B0DB1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6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31EF-AA6F-E03D-F7EA-C95EEADE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659EB-DCEB-D8F5-064B-5D6290EA0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BC674-89EC-F064-CFD5-C042C6F4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8FF8C-CD68-AEAC-AF92-DACEC884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DC992-89D6-2800-F683-ADF1567B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8F3F4-4B8B-640D-3EDD-C433F83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69831-FE56-4D3F-B673-D5467BC2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9D8DD-FB21-324E-2A31-21371F60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4644-884A-9D5E-48F8-98813E84E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5D08-72AC-4E02-9D12-811C06CE352A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0E34-897F-9175-189F-7D342C4F6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1819-C9C9-87D7-475A-8D0E46BD1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3E443-4A8D-4338-BD44-A3640C001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0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tpingel.org/geog202/index.html?quiz=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/>
              <a:t>Map Quiz 1: </a:t>
            </a:r>
            <a:br>
              <a:rPr lang="en-US" dirty="0"/>
            </a:br>
            <a:r>
              <a:rPr lang="en-US" dirty="0"/>
              <a:t>The G-20 Major Economies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74406" y="2317254"/>
            <a:ext cx="4800600" cy="3934718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G-20</a:t>
            </a:r>
            <a:r>
              <a:rPr lang="en-US" sz="2000" dirty="0"/>
              <a:t> is the group of 20 countries that dominate the global economy.</a:t>
            </a:r>
          </a:p>
          <a:p>
            <a:r>
              <a:rPr lang="en-US" sz="2000" b="1" dirty="0"/>
              <a:t>They account for about 80% of world economic output</a:t>
            </a:r>
            <a:r>
              <a:rPr lang="en-US" sz="2000" dirty="0"/>
              <a:t>, measured by </a:t>
            </a:r>
            <a:r>
              <a:rPr lang="en-US" sz="2000" b="1" dirty="0"/>
              <a:t>Gross Domestic Product</a:t>
            </a:r>
            <a:r>
              <a:rPr lang="en-US" sz="2000" dirty="0"/>
              <a:t>, or </a:t>
            </a:r>
            <a:r>
              <a:rPr lang="en-US" sz="2000" b="1" dirty="0"/>
              <a:t>GDP</a:t>
            </a:r>
            <a:r>
              <a:rPr lang="en-US" sz="2000" dirty="0"/>
              <a:t>.</a:t>
            </a:r>
          </a:p>
          <a:p>
            <a:r>
              <a:rPr lang="en-US" sz="2000" b="1" dirty="0"/>
              <a:t>There are only 19 countries in the G-20</a:t>
            </a:r>
            <a:r>
              <a:rPr lang="en-US" sz="2000" dirty="0"/>
              <a:t>.  </a:t>
            </a:r>
          </a:p>
          <a:p>
            <a:r>
              <a:rPr lang="en-US" sz="2000" dirty="0"/>
              <a:t>The 20</a:t>
            </a:r>
            <a:r>
              <a:rPr lang="en-US" sz="2000" baseline="30000" dirty="0"/>
              <a:t>th</a:t>
            </a:r>
            <a:r>
              <a:rPr lang="en-US" sz="2000" dirty="0"/>
              <a:t> is the </a:t>
            </a:r>
            <a:r>
              <a:rPr lang="en-US" sz="2000" b="1" dirty="0"/>
              <a:t>European Union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You probably already know most of these.  Soon</a:t>
            </a:r>
            <a:r>
              <a:rPr lang="en-US" sz="2000" dirty="0"/>
              <a:t>, you will know all of them, and be able to ID them on a world map.</a:t>
            </a:r>
          </a:p>
        </p:txBody>
      </p:sp>
      <p:pic>
        <p:nvPicPr>
          <p:cNvPr id="15364" name="Picture 4" descr="http://upload.wikimedia.org/wikipedia/commons/thumb/e/e7/G20.svg/640px-G20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006" y="2317254"/>
            <a:ext cx="6561406" cy="333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6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9067800" cy="1371600"/>
          </a:xfrm>
        </p:spPr>
        <p:txBody>
          <a:bodyPr>
            <a:noAutofit/>
          </a:bodyPr>
          <a:lstStyle/>
          <a:p>
            <a:r>
              <a:rPr lang="en-US" sz="3600" b="1" dirty="0"/>
              <a:t>Map Quiz 1: </a:t>
            </a:r>
            <a:br>
              <a:rPr lang="en-US" sz="3600" b="1" dirty="0"/>
            </a:br>
            <a:r>
              <a:rPr lang="en-US" sz="3600" b="1" dirty="0"/>
              <a:t>The G-20 Major Economies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662298"/>
            <a:ext cx="777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On a blank map, you will label the 19 member states of the G-20.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The names of the 19 will </a:t>
            </a:r>
            <a:r>
              <a:rPr lang="en-US" sz="3200" u="sng" dirty="0"/>
              <a:t>not</a:t>
            </a:r>
            <a:r>
              <a:rPr lang="en-US" sz="3200" dirty="0"/>
              <a:t> be provided.</a:t>
            </a:r>
          </a:p>
        </p:txBody>
      </p:sp>
    </p:spTree>
    <p:extLst>
      <p:ext uri="{BB962C8B-B14F-4D97-AF65-F5344CB8AC3E}">
        <p14:creationId xmlns:p14="http://schemas.microsoft.com/office/powerpoint/2010/main" val="273566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“Label the 19 countries of the G-20”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81" y="1995591"/>
            <a:ext cx="8229600" cy="442716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A06B2-F3C8-413E-8582-BCD603925C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666" y="306987"/>
            <a:ext cx="9116068" cy="62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Map Quiz 1:  The G-20 Major Economies</vt:lpstr>
      <vt:lpstr>Map Quiz 1:  The G-20 Major Economies</vt:lpstr>
      <vt:lpstr>“Label the 19 countries of the G-20”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Quiz 1:  The G-20 Major Economies</dc:title>
  <dc:creator>Thomas Pingel</dc:creator>
  <cp:lastModifiedBy>Thomas Pingel</cp:lastModifiedBy>
  <cp:revision>1</cp:revision>
  <dcterms:created xsi:type="dcterms:W3CDTF">2023-08-31T16:44:18Z</dcterms:created>
  <dcterms:modified xsi:type="dcterms:W3CDTF">2023-08-31T16:58:19Z</dcterms:modified>
</cp:coreProperties>
</file>