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586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419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3483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62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87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40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8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500" dirty="0" smtClean="0"/>
              <a:t>PDIP PRIMER</a:t>
            </a:r>
            <a:endParaRPr lang="en-US" sz="8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Administrator | Post Administrator | Approver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Same controls as countries</a:t>
            </a:r>
          </a:p>
          <a:p>
            <a:r>
              <a:rPr lang="en-US" sz="2500" dirty="0" smtClean="0"/>
              <a:t>The region code cannot be changed once created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34" y="2971800"/>
            <a:ext cx="564265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Create, edit, and delete audiences</a:t>
            </a:r>
          </a:p>
          <a:p>
            <a:r>
              <a:rPr lang="en-US" sz="2500" dirty="0" smtClean="0"/>
              <a:t>Audiences require:</a:t>
            </a:r>
          </a:p>
          <a:p>
            <a:pPr lvl="1"/>
            <a:r>
              <a:rPr lang="en-US" sz="2300" dirty="0" smtClean="0"/>
              <a:t>Fiscal year (list selection)</a:t>
            </a:r>
          </a:p>
          <a:p>
            <a:pPr lvl="1"/>
            <a:r>
              <a:rPr lang="en-US" sz="2300" dirty="0" smtClean="0"/>
              <a:t>Category</a:t>
            </a:r>
          </a:p>
          <a:p>
            <a:pPr lvl="1"/>
            <a:r>
              <a:rPr lang="en-US" sz="2300" dirty="0" smtClean="0"/>
              <a:t>Name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2587213"/>
            <a:ext cx="5805697" cy="40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Themes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799" y="1852727"/>
            <a:ext cx="6042815" cy="436966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6111" y="1853248"/>
            <a:ext cx="4396339" cy="3741738"/>
          </a:xfrm>
        </p:spPr>
        <p:txBody>
          <a:bodyPr>
            <a:normAutofit/>
          </a:bodyPr>
          <a:lstStyle/>
          <a:p>
            <a:r>
              <a:rPr lang="en-US" sz="2500" dirty="0" smtClean="0"/>
              <a:t>You’re allowed to add, delete, and rename themes.</a:t>
            </a:r>
          </a:p>
          <a:p>
            <a:r>
              <a:rPr lang="en-US" sz="2500" dirty="0" smtClean="0"/>
              <a:t>Themes are grouped by category.</a:t>
            </a:r>
          </a:p>
          <a:p>
            <a:r>
              <a:rPr lang="en-US" sz="2500" dirty="0" smtClean="0"/>
              <a:t>Click Add to save your changes.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676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Add, view, edit </a:t>
            </a:r>
            <a:r>
              <a:rPr lang="en-US" sz="2500" i="1" dirty="0" smtClean="0"/>
              <a:t>all</a:t>
            </a:r>
            <a:r>
              <a:rPr lang="en-US" sz="2500" dirty="0" smtClean="0"/>
              <a:t> user accounts</a:t>
            </a:r>
          </a:p>
          <a:p>
            <a:r>
              <a:rPr lang="en-US" sz="2500" dirty="0" smtClean="0"/>
              <a:t>Set mission code of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50" y="3120670"/>
            <a:ext cx="6858803" cy="3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560887" cy="4512982"/>
          </a:xfrm>
        </p:spPr>
        <p:txBody>
          <a:bodyPr>
            <a:normAutofit/>
          </a:bodyPr>
          <a:lstStyle/>
          <a:p>
            <a:r>
              <a:rPr lang="en-US" dirty="0" smtClean="0"/>
              <a:t>After you’ve clicked on a name to edit, a small window will pop up and give a list of items that are able to be changed. </a:t>
            </a:r>
          </a:p>
          <a:p>
            <a:r>
              <a:rPr lang="en-US" dirty="0" smtClean="0"/>
              <a:t>Click on Save Changes if you want to save your new changes.</a:t>
            </a:r>
          </a:p>
          <a:p>
            <a:r>
              <a:rPr lang="en-US" dirty="0" smtClean="0"/>
              <a:t>If you don’t wish to save your changes then click on the Cancel button.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53248"/>
            <a:ext cx="562333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147" y="1722718"/>
            <a:ext cx="4606553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Enter the new user’s Azure Active Directory email address in the cloud-based statedept.us domain (e.g</a:t>
            </a:r>
            <a:r>
              <a:rPr lang="en-US" dirty="0"/>
              <a:t>.</a:t>
            </a:r>
            <a:r>
              <a:rPr lang="en-US" dirty="0" smtClean="0"/>
              <a:t>, GroverHJ@statedept.us).</a:t>
            </a:r>
            <a:endParaRPr lang="en-US" dirty="0"/>
          </a:p>
          <a:p>
            <a:r>
              <a:rPr lang="en-US" dirty="0" smtClean="0"/>
              <a:t>The new user can also use their Microsoft Account email if they have a Microsoft Account (e.g., hank.grover@outlook.com).</a:t>
            </a:r>
            <a:endParaRPr lang="en-US" dirty="0"/>
          </a:p>
          <a:p>
            <a:r>
              <a:rPr lang="en-US" dirty="0" smtClean="0"/>
              <a:t>Your state department email address should go into the alternate email field as indicated on the right.</a:t>
            </a:r>
          </a:p>
          <a:p>
            <a:r>
              <a:rPr lang="en-US" dirty="0"/>
              <a:t>Click the Add button to save the new user that you’ve just created.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85" y="1430222"/>
            <a:ext cx="4919616" cy="49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sure you’ve first seen the Standard User Primer, as it covers all the basics of this </a:t>
            </a:r>
            <a:r>
              <a:rPr lang="en-US" dirty="0" err="1"/>
              <a:t>P</a:t>
            </a:r>
            <a:r>
              <a:rPr lang="en-US" dirty="0" err="1" smtClean="0"/>
              <a:t>owerpoint</a:t>
            </a:r>
            <a:r>
              <a:rPr lang="en-US" dirty="0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Approves submitted documents for publication</a:t>
            </a:r>
          </a:p>
          <a:p>
            <a:r>
              <a:rPr lang="en-US" sz="2500" dirty="0" smtClean="0"/>
              <a:t>Publishes documents</a:t>
            </a:r>
          </a:p>
          <a:p>
            <a:r>
              <a:rPr lang="en-US" sz="2500" dirty="0" smtClean="0"/>
              <a:t>Rejects submissions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640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Access to Users page</a:t>
            </a:r>
          </a:p>
          <a:p>
            <a:r>
              <a:rPr lang="en-US" sz="2500" dirty="0" smtClean="0"/>
              <a:t>Select a name to open a dialogue</a:t>
            </a:r>
          </a:p>
          <a:p>
            <a:r>
              <a:rPr lang="en-US" sz="2500" dirty="0" smtClean="0"/>
              <a:t> Modifies security role and job title</a:t>
            </a:r>
          </a:p>
          <a:p>
            <a:r>
              <a:rPr lang="en-US" sz="2500" dirty="0" smtClean="0"/>
              <a:t>Can’t change mission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486619"/>
            <a:ext cx="8946541" cy="1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Global Administrator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Normally shows working drafts and published plans for a mission</a:t>
            </a:r>
          </a:p>
          <a:p>
            <a:r>
              <a:rPr lang="en-US" sz="3000" dirty="0" smtClean="0"/>
              <a:t>Link on bottom reveals every draft and published plan</a:t>
            </a:r>
          </a:p>
        </p:txBody>
      </p:sp>
    </p:spTree>
    <p:extLst>
      <p:ext uri="{BB962C8B-B14F-4D97-AF65-F5344CB8AC3E}">
        <p14:creationId xmlns:p14="http://schemas.microsoft.com/office/powerpoint/2010/main" val="7003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Only available to Global Administrators</a:t>
            </a:r>
          </a:p>
          <a:p>
            <a:r>
              <a:rPr lang="en-US" sz="2500" dirty="0" smtClean="0"/>
              <a:t>Six sub-pages</a:t>
            </a:r>
          </a:p>
          <a:p>
            <a:r>
              <a:rPr lang="en-US" sz="2500" dirty="0" smtClean="0"/>
              <a:t>Import Plans: plans can be initially imported into the database from XML files, and validated to check if 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34" y="4224596"/>
            <a:ext cx="6589319" cy="222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500" dirty="0" smtClean="0"/>
              <a:t>Mission creation requires</a:t>
            </a:r>
          </a:p>
          <a:p>
            <a:pPr lvl="1" indent="-342900"/>
            <a:r>
              <a:rPr lang="en-US" sz="2300" dirty="0" smtClean="0"/>
              <a:t>Mission code (alphanumeric characters).</a:t>
            </a:r>
          </a:p>
          <a:p>
            <a:pPr lvl="1" indent="-342900"/>
            <a:r>
              <a:rPr lang="en-US" sz="2300" dirty="0" smtClean="0"/>
              <a:t>Mission Name</a:t>
            </a:r>
          </a:p>
          <a:p>
            <a:pPr lvl="1" indent="-342900"/>
            <a:r>
              <a:rPr lang="en-US" sz="2300" dirty="0" smtClean="0"/>
              <a:t>Country (list selection)</a:t>
            </a:r>
          </a:p>
          <a:p>
            <a:pPr lvl="1" indent="-342900"/>
            <a:r>
              <a:rPr lang="en-US" sz="2300" dirty="0" smtClean="0"/>
              <a:t>Region (list selection)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08" y="2933700"/>
            <a:ext cx="4819017" cy="36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Similar controls to Missions</a:t>
            </a:r>
          </a:p>
          <a:p>
            <a:r>
              <a:rPr lang="en-US" sz="2500" dirty="0" smtClean="0"/>
              <a:t>Country codes follow ISO 3166-1 alpha-3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49602"/>
            <a:ext cx="5673336" cy="35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640</TotalTime>
  <Words>358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PDIP PRIMER</vt:lpstr>
      <vt:lpstr>Prerequisite </vt:lpstr>
      <vt:lpstr>Approver</vt:lpstr>
      <vt:lpstr>Post Administrator</vt:lpstr>
      <vt:lpstr>Global Administrator</vt:lpstr>
      <vt:lpstr>Plans</vt:lpstr>
      <vt:lpstr>Manage Data</vt:lpstr>
      <vt:lpstr>Manage Missions</vt:lpstr>
      <vt:lpstr>Manage Countries</vt:lpstr>
      <vt:lpstr>Manage Regions</vt:lpstr>
      <vt:lpstr>Manage Audiences</vt:lpstr>
      <vt:lpstr>Manage Themes</vt:lpstr>
      <vt:lpstr>Users</vt:lpstr>
      <vt:lpstr>Editing Users</vt:lpstr>
      <vt:lpstr>Adding New Users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PDIP PRIMER</dc:title>
  <dc:creator>Bradley Veerhoff</dc:creator>
  <cp:lastModifiedBy>Darcy Antonson</cp:lastModifiedBy>
  <cp:revision>28</cp:revision>
  <dcterms:created xsi:type="dcterms:W3CDTF">2014-08-05T16:57:10Z</dcterms:created>
  <dcterms:modified xsi:type="dcterms:W3CDTF">2014-08-13T14:51:10Z</dcterms:modified>
</cp:coreProperties>
</file>