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4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A052B-A676-4175-9087-7E4128BA9D0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93F17-41AB-43DA-B27C-0778A72AA3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9DE8-9ECF-4788-93E1-8BA96D9E8D5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4089-D5BF-487C-B8D5-F0D9516CA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9DE8-9ECF-4788-93E1-8BA96D9E8D5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4089-D5BF-487C-B8D5-F0D9516CA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9DE8-9ECF-4788-93E1-8BA96D9E8D5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4089-D5BF-487C-B8D5-F0D9516CA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9DE8-9ECF-4788-93E1-8BA96D9E8D5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4089-D5BF-487C-B8D5-F0D9516CA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9DE8-9ECF-4788-93E1-8BA96D9E8D5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4089-D5BF-487C-B8D5-F0D9516CA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9DE8-9ECF-4788-93E1-8BA96D9E8D5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4089-D5BF-487C-B8D5-F0D9516CA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9DE8-9ECF-4788-93E1-8BA96D9E8D5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4089-D5BF-487C-B8D5-F0D9516CA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9DE8-9ECF-4788-93E1-8BA96D9E8D5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4089-D5BF-487C-B8D5-F0D9516CA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9DE8-9ECF-4788-93E1-8BA96D9E8D5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4089-D5BF-487C-B8D5-F0D9516CA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9DE8-9ECF-4788-93E1-8BA96D9E8D5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4089-D5BF-487C-B8D5-F0D9516CA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9DE8-9ECF-4788-93E1-8BA96D9E8D5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4089-D5BF-487C-B8D5-F0D9516CA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9DE8-9ECF-4788-93E1-8BA96D9E8D5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04089-D5BF-487C-B8D5-F0D9516CAA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IVLP Pilot Data</a:t>
            </a:r>
            <a:br>
              <a:rPr lang="en-US" dirty="0" smtClean="0"/>
            </a:br>
            <a:r>
              <a:rPr lang="en-US" dirty="0" smtClean="0"/>
              <a:t>Logical Data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2015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VLP-Pilot-Data-ld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067" y="0"/>
            <a:ext cx="905586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2977"/>
            <a:ext cx="2539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IVLP Logical Data Model: Project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133600" cy="365125"/>
          </a:xfrm>
        </p:spPr>
        <p:txBody>
          <a:bodyPr/>
          <a:lstStyle/>
          <a:p>
            <a:fld id="{51A04089-D5BF-487C-B8D5-F0D9516CAAB3}" type="slidenum">
              <a:rPr lang="en-US" sz="1000" smtClean="0">
                <a:solidFill>
                  <a:schemeClr val="tx1"/>
                </a:solidFill>
              </a:rPr>
              <a:t>2</a:t>
            </a:fld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VLP-Pilot-Data-ldm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7620" y="0"/>
            <a:ext cx="564876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982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IVLP Logical Data Model:</a:t>
            </a:r>
          </a:p>
          <a:p>
            <a:r>
              <a:rPr lang="en-US" sz="1400" dirty="0" smtClean="0"/>
              <a:t>Person &amp; Organization</a:t>
            </a:r>
            <a:endParaRPr lang="en-US" sz="1400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133600" cy="365125"/>
          </a:xfrm>
        </p:spPr>
        <p:txBody>
          <a:bodyPr/>
          <a:lstStyle/>
          <a:p>
            <a:fld id="{51A04089-D5BF-487C-B8D5-F0D9516CAAB3}" type="slidenum">
              <a:rPr lang="en-US" sz="1000" smtClean="0">
                <a:solidFill>
                  <a:schemeClr val="tx1"/>
                </a:solidFill>
              </a:rPr>
              <a:t>3</a:t>
            </a:fld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9A757BD044E40BF522C38125C72F7" ma:contentTypeVersion="1" ma:contentTypeDescription="Create a new document." ma:contentTypeScope="" ma:versionID="bab4f5db4b42ef5d212665277b3064bb">
  <xsd:schema xmlns:xsd="http://www.w3.org/2001/XMLSchema" xmlns:xs="http://www.w3.org/2001/XMLSchema" xmlns:p="http://schemas.microsoft.com/office/2006/metadata/properties" xmlns:ns3="12bdc3d6-10ad-45c7-9f33-85b4ef922734" xmlns:ns4="a3f1d7b9-0601-45fb-8857-57a1db85373f" targetNamespace="http://schemas.microsoft.com/office/2006/metadata/properties" ma:root="true" ma:fieldsID="c3ffd93c154fc395ecad58781e6f6366" ns3:_="" ns4:_="">
    <xsd:import namespace="12bdc3d6-10ad-45c7-9f33-85b4ef922734"/>
    <xsd:import namespace="a3f1d7b9-0601-45fb-8857-57a1db85373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dc3d6-10ad-45c7-9f33-85b4ef92273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f1d7b9-0601-45fb-8857-57a1db85373f" elementFormDefault="qualified">
    <xsd:import namespace="http://schemas.microsoft.com/office/2006/documentManagement/types"/>
    <xsd:import namespace="http://schemas.microsoft.com/office/infopath/2007/PartnerControls"/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6A0713-B62D-436F-A606-6F92112F048E}"/>
</file>

<file path=customXml/itemProps2.xml><?xml version="1.0" encoding="utf-8"?>
<ds:datastoreItem xmlns:ds="http://schemas.openxmlformats.org/officeDocument/2006/customXml" ds:itemID="{6E0226D9-9F60-45F3-9A7E-09A95936C4B7}"/>
</file>

<file path=customXml/itemProps3.xml><?xml version="1.0" encoding="utf-8"?>
<ds:datastoreItem xmlns:ds="http://schemas.openxmlformats.org/officeDocument/2006/customXml" ds:itemID="{A86A0713-B62D-436F-A606-6F92112F048E}"/>
</file>

<file path=customXml/itemProps4.xml><?xml version="1.0" encoding="utf-8"?>
<ds:datastoreItem xmlns:ds="http://schemas.openxmlformats.org/officeDocument/2006/customXml" ds:itemID="{122A3BB9-2D14-4B21-8B7F-74C6B9BF1440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IVLP Pilot Data Logical Data Model</vt:lpstr>
      <vt:lpstr>Slide 2</vt:lpstr>
      <vt:lpstr>Slide 3</vt:lpstr>
    </vt:vector>
  </TitlesOfParts>
  <Company>U.S. Department of State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IVLP Pilot Data Logical Data Model</dc:title>
  <dc:creator>Susan O'Donoghue</dc:creator>
  <cp:lastModifiedBy>Susan O'Donoghue</cp:lastModifiedBy>
  <cp:revision>1</cp:revision>
  <dcterms:created xsi:type="dcterms:W3CDTF">2015-02-24T18:45:58Z</dcterms:created>
  <dcterms:modified xsi:type="dcterms:W3CDTF">2015-02-24T18:51:59Z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0x0101004A69A757BD044E40BF522C38125C72F7</vt:lpwstr>
  </property>
  <property fmtid="{D5CDD505-2E9C-101B-9397-08002B2CF9AE}" pid="3" name="_dlc_DocIdItemGuid">
    <vt:lpwstr>e126d42e-9213-4755-b27c-af2231b1deb9</vt:lpwstr>
  </property>
</Properties>
</file>