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4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2401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514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399-B9BE-4A59-B818-22E2615E730B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0E06169-3442-4EF8-995C-C0B1FD437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24600"/>
            <a:ext cx="2133600" cy="365125"/>
          </a:xfrm>
        </p:spPr>
        <p:txBody>
          <a:bodyPr/>
          <a:lstStyle/>
          <a:p>
            <a:fld id="{8979E399-B9BE-4A59-B818-22E2615E730B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0E06169-3442-4EF8-995C-C0B1FD437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23999"/>
            <a:ext cx="5486400" cy="3203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399-B9BE-4A59-B818-22E2615E730B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0E06169-3442-4EF8-995C-C0B1FD437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239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38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E399-B9BE-4A59-B818-22E2615E730B}" type="datetimeFigureOut">
              <a:rPr lang="en-US" smtClean="0"/>
              <a:t>2/27/2015</a:t>
            </a:fld>
            <a:endParaRPr lang="en-US"/>
          </a:p>
        </p:txBody>
      </p:sp>
      <p:grpSp>
        <p:nvGrpSpPr>
          <p:cNvPr id="5" name="Group 6"/>
          <p:cNvGrpSpPr/>
          <p:nvPr/>
        </p:nvGrpSpPr>
        <p:grpSpPr>
          <a:xfrm>
            <a:off x="152400" y="228600"/>
            <a:ext cx="8610600" cy="5715000"/>
            <a:chOff x="228600" y="228600"/>
            <a:chExt cx="8229600" cy="5715000"/>
          </a:xfrm>
        </p:grpSpPr>
        <p:pic>
          <p:nvPicPr>
            <p:cNvPr id="8" name="Picture 2" descr="dos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381000"/>
              <a:ext cx="8382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228600" y="1371600"/>
              <a:ext cx="8229600" cy="1588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rot="5400000">
              <a:off x="-1680544" y="3084512"/>
              <a:ext cx="5715000" cy="3175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EX-IT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" y="5943600"/>
            <a:ext cx="762000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IVLP Pilot Data – Project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2014 </a:t>
            </a:r>
            <a:r>
              <a:rPr lang="en-US" dirty="0"/>
              <a:t>Murrow </a:t>
            </a:r>
            <a:r>
              <a:rPr lang="en-US" dirty="0" smtClean="0"/>
              <a:t>program – 9 Projects:</a:t>
            </a:r>
          </a:p>
          <a:p>
            <a:pPr lvl="1"/>
            <a:r>
              <a:rPr lang="en-US" dirty="0" smtClean="0"/>
              <a:t>E/VRA-2014-0006</a:t>
            </a:r>
            <a:endParaRPr lang="en-US" dirty="0"/>
          </a:p>
          <a:p>
            <a:pPr lvl="1"/>
            <a:r>
              <a:rPr lang="en-US" dirty="0" smtClean="0"/>
              <a:t>E/VRA-2014-0007</a:t>
            </a:r>
            <a:endParaRPr lang="en-US" dirty="0"/>
          </a:p>
          <a:p>
            <a:pPr lvl="1"/>
            <a:r>
              <a:rPr lang="en-US" dirty="0" smtClean="0"/>
              <a:t>E/VRE-2014-0015</a:t>
            </a:r>
            <a:endParaRPr lang="en-US" dirty="0"/>
          </a:p>
          <a:p>
            <a:pPr lvl="1"/>
            <a:r>
              <a:rPr lang="en-US" dirty="0" smtClean="0"/>
              <a:t>E/VRE-2014-0016</a:t>
            </a:r>
            <a:endParaRPr lang="en-US" dirty="0"/>
          </a:p>
          <a:p>
            <a:pPr lvl="1"/>
            <a:r>
              <a:rPr lang="en-US" dirty="0" smtClean="0"/>
              <a:t>E/VRF-2014-0001</a:t>
            </a:r>
            <a:endParaRPr lang="en-US" dirty="0"/>
          </a:p>
          <a:p>
            <a:pPr lvl="1"/>
            <a:r>
              <a:rPr lang="en-US" dirty="0" smtClean="0"/>
              <a:t>E/VRF-2014-0002</a:t>
            </a:r>
            <a:endParaRPr lang="en-US" dirty="0"/>
          </a:p>
          <a:p>
            <a:pPr lvl="1"/>
            <a:r>
              <a:rPr lang="en-US" dirty="0" smtClean="0"/>
              <a:t>E/VRN-2014-0038</a:t>
            </a:r>
            <a:endParaRPr lang="en-US" dirty="0"/>
          </a:p>
          <a:p>
            <a:pPr lvl="1"/>
            <a:r>
              <a:rPr lang="en-US" dirty="0" smtClean="0"/>
              <a:t>E/VRS-2014-0014</a:t>
            </a:r>
            <a:endParaRPr lang="en-US" dirty="0"/>
          </a:p>
          <a:p>
            <a:pPr lvl="1"/>
            <a:r>
              <a:rPr lang="en-US" dirty="0" smtClean="0"/>
              <a:t>E/VRW-2014-0001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76485"/>
      </p:ext>
    </p:extLst>
  </p:cSld>
  <p:clrMapOvr>
    <a:masterClrMapping/>
  </p:clrMapOvr>
</p:sld>
</file>

<file path=ppt/theme/theme1.xml><?xml version="1.0" encoding="utf-8"?>
<a:theme xmlns:a="http://schemas.openxmlformats.org/drawingml/2006/main" name="EX 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9A757BD044E40BF522C38125C72F7" ma:contentTypeVersion="1" ma:contentTypeDescription="Create a new document." ma:contentTypeScope="" ma:versionID="bab4f5db4b42ef5d212665277b3064bb">
  <xsd:schema xmlns:xsd="http://www.w3.org/2001/XMLSchema" xmlns:xs="http://www.w3.org/2001/XMLSchema" xmlns:p="http://schemas.microsoft.com/office/2006/metadata/properties" xmlns:ns3="12bdc3d6-10ad-45c7-9f33-85b4ef922734" xmlns:ns4="a3f1d7b9-0601-45fb-8857-57a1db85373f" targetNamespace="http://schemas.microsoft.com/office/2006/metadata/properties" ma:root="true" ma:fieldsID="c3ffd93c154fc395ecad58781e6f6366" ns3:_="" ns4:_="">
    <xsd:import namespace="12bdc3d6-10ad-45c7-9f33-85b4ef922734"/>
    <xsd:import namespace="a3f1d7b9-0601-45fb-8857-57a1db8537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dc3d6-10ad-45c7-9f33-85b4ef92273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1d7b9-0601-45fb-8857-57a1db85373f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34FFA-4458-4F41-9732-BECA5DCF4A75}"/>
</file>

<file path=customXml/itemProps2.xml><?xml version="1.0" encoding="utf-8"?>
<ds:datastoreItem xmlns:ds="http://schemas.openxmlformats.org/officeDocument/2006/customXml" ds:itemID="{EECF3232-61BB-4E23-8A26-4696B4267259}"/>
</file>

<file path=customXml/itemProps3.xml><?xml version="1.0" encoding="utf-8"?>
<ds:datastoreItem xmlns:ds="http://schemas.openxmlformats.org/officeDocument/2006/customXml" ds:itemID="{87D34FFA-4458-4F41-9732-BECA5DCF4A75}"/>
</file>

<file path=customXml/itemProps4.xml><?xml version="1.0" encoding="utf-8"?>
<ds:datastoreItem xmlns:ds="http://schemas.openxmlformats.org/officeDocument/2006/customXml" ds:itemID="{722F0910-2CFD-401F-AD5A-D7DB50E6E077}"/>
</file>

<file path=docProps/app.xml><?xml version="1.0" encoding="utf-8"?>
<Properties xmlns="http://schemas.openxmlformats.org/officeDocument/2006/extended-properties" xmlns:vt="http://schemas.openxmlformats.org/officeDocument/2006/docPropsVTypes">
  <Template>EX IT Theme</Template>
  <TotalTime>70</TotalTime>
  <Words>22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 IT Theme</vt:lpstr>
      <vt:lpstr>IVLP Pilot Data – Project List</vt:lpstr>
    </vt:vector>
  </TitlesOfParts>
  <Company>U S Department of 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IVLP Pilot Data – Project List</dc:title>
  <dc:creator>"%username%"</dc:creator>
  <cp:lastModifiedBy>"%username%"</cp:lastModifiedBy>
  <cp:revision>2</cp:revision>
  <cp:lastPrinted>2015-02-27T15:03:52Z</cp:lastPrinted>
  <dcterms:created xsi:type="dcterms:W3CDTF">2015-02-27T14:56:46Z</dcterms:created>
  <dcterms:modified xsi:type="dcterms:W3CDTF">2015-02-27T16:07:04Z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0x0101004A69A757BD044E40BF522C38125C72F7</vt:lpwstr>
  </property>
  <property fmtid="{D5CDD505-2E9C-101B-9397-08002B2CF9AE}" pid="3" name="_dlc_DocIdItemGuid">
    <vt:lpwstr>07169503-8d8a-4105-a883-0f3655ecb124</vt:lpwstr>
  </property>
</Properties>
</file>