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1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2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7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7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8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7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0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BAC23F-F246-4853-A1FD-12B5A4731BB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AB56A4A-637D-4B5E-A4DA-F358DB3FF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5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4073-D837-E714-773E-A6F7E04EC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Research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B7D7-4323-59D9-46BB-4E912F62F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Possible areas of research for internship</a:t>
            </a:r>
          </a:p>
        </p:txBody>
      </p:sp>
    </p:spTree>
    <p:extLst>
      <p:ext uri="{BB962C8B-B14F-4D97-AF65-F5344CB8AC3E}">
        <p14:creationId xmlns:p14="http://schemas.microsoft.com/office/powerpoint/2010/main" val="360443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D3F1-FBD4-3CF6-9D28-D44ED27A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BB86-88C3-1BFA-040D-30D9B447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Bachelor of Design</a:t>
            </a:r>
          </a:p>
          <a:p>
            <a:r>
              <a:rPr lang="en-IN" dirty="0"/>
              <a:t>Human Computer Interaction</a:t>
            </a:r>
          </a:p>
          <a:p>
            <a:r>
              <a:rPr lang="en-IN" dirty="0"/>
              <a:t>Interaction Design</a:t>
            </a:r>
          </a:p>
          <a:p>
            <a:r>
              <a:rPr lang="en-IN" dirty="0"/>
              <a:t>Railway Control Panel Redesign Project</a:t>
            </a:r>
          </a:p>
        </p:txBody>
      </p:sp>
    </p:spTree>
    <p:extLst>
      <p:ext uri="{BB962C8B-B14F-4D97-AF65-F5344CB8AC3E}">
        <p14:creationId xmlns:p14="http://schemas.microsoft.com/office/powerpoint/2010/main" val="269811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3A4-F7B7-AB7B-A073-63CCAA95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D019-82FC-1934-1C41-86956426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Computer Interaction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Design of interfaces between people and computer/machine</a:t>
            </a:r>
          </a:p>
          <a:p>
            <a:endParaRPr lang="en-IN" dirty="0"/>
          </a:p>
          <a:p>
            <a:r>
              <a:rPr lang="en-IN" dirty="0"/>
              <a:t>Visual, physical, emotional and ergonomic aspects</a:t>
            </a:r>
          </a:p>
        </p:txBody>
      </p:sp>
    </p:spTree>
    <p:extLst>
      <p:ext uri="{BB962C8B-B14F-4D97-AF65-F5344CB8AC3E}">
        <p14:creationId xmlns:p14="http://schemas.microsoft.com/office/powerpoint/2010/main" val="97018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C19B-505A-D51D-901A-71894BF3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</a:t>
            </a:r>
            <a:r>
              <a:rPr lang="en-IN" dirty="0" err="1"/>
              <a:t>hci</a:t>
            </a:r>
            <a:r>
              <a:rPr lang="en-IN" dirty="0"/>
              <a:t> in Avionics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4CC7-1392-F99D-40B0-081C07FA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 panel design using  VR lab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028" name="Picture 4" descr="Designing VR/AR UI in Figma and testing it with no code (Updated) | by  Albertmauri | UX Collective">
            <a:extLst>
              <a:ext uri="{FF2B5EF4-FFF2-40B4-BE49-F238E27FC236}">
                <a16:creationId xmlns:a16="http://schemas.microsoft.com/office/drawing/2014/main" id="{65AF57A6-AE1A-B719-9600-D2643256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29" y="3347017"/>
            <a:ext cx="4383742" cy="287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C19B-505A-D51D-901A-71894BF3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</a:t>
            </a:r>
            <a:r>
              <a:rPr lang="en-IN" dirty="0" err="1"/>
              <a:t>hci</a:t>
            </a:r>
            <a:r>
              <a:rPr lang="en-IN" dirty="0"/>
              <a:t> in Avionics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4CC7-1392-F99D-40B0-081C07FA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Digital interface redesign- User Experience Design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2050" name="Picture 2" descr="GE Aviation Embracing Software Modularity in Third Generation Connected  Flight Management System - Avionics International">
            <a:extLst>
              <a:ext uri="{FF2B5EF4-FFF2-40B4-BE49-F238E27FC236}">
                <a16:creationId xmlns:a16="http://schemas.microsoft.com/office/drawing/2014/main" id="{11F5725C-C318-2A28-676A-B39E01B3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2" y="3311523"/>
            <a:ext cx="3928175" cy="30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5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C19B-505A-D51D-901A-71894BF3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</a:t>
            </a:r>
            <a:r>
              <a:rPr lang="en-IN" dirty="0" err="1"/>
              <a:t>hci</a:t>
            </a:r>
            <a:r>
              <a:rPr lang="en-IN" dirty="0"/>
              <a:t> in Avionics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4CC7-1392-F99D-40B0-081C07FA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Research on applications of HCI in emerging avionics technologies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 descr="Virtual Reality For Electrical Engineering Education">
            <a:extLst>
              <a:ext uri="{FF2B5EF4-FFF2-40B4-BE49-F238E27FC236}">
                <a16:creationId xmlns:a16="http://schemas.microsoft.com/office/drawing/2014/main" id="{77FB6C58-630C-FF8E-89C6-DB395FD4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814" y="3682269"/>
            <a:ext cx="4366372" cy="239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42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AF11-96ED-69ED-58B0-FD590973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29154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</TotalTime>
  <Words>88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Research Internship</vt:lpstr>
      <vt:lpstr>Introduction</vt:lpstr>
      <vt:lpstr>HCI</vt:lpstr>
      <vt:lpstr>Applications of hci in Avionics</vt:lpstr>
      <vt:lpstr>Applications of hci in Avionics</vt:lpstr>
      <vt:lpstr>Applications of hci in Avionics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Internship</dc:title>
  <dc:creator>Thomas Raju</dc:creator>
  <cp:lastModifiedBy>Thomas Raju</cp:lastModifiedBy>
  <cp:revision>1</cp:revision>
  <dcterms:created xsi:type="dcterms:W3CDTF">2023-09-19T04:51:02Z</dcterms:created>
  <dcterms:modified xsi:type="dcterms:W3CDTF">2023-09-19T05:09:33Z</dcterms:modified>
</cp:coreProperties>
</file>