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5BF0-2F9A-4495-8C65-932B080E0D3E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101C-2DB3-40DD-9ECC-1D4E003B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093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5BF0-2F9A-4495-8C65-932B080E0D3E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101C-2DB3-40DD-9ECC-1D4E003B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65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5BF0-2F9A-4495-8C65-932B080E0D3E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101C-2DB3-40DD-9ECC-1D4E003B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3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5BF0-2F9A-4495-8C65-932B080E0D3E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101C-2DB3-40DD-9ECC-1D4E003B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56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5BF0-2F9A-4495-8C65-932B080E0D3E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101C-2DB3-40DD-9ECC-1D4E003B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62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5BF0-2F9A-4495-8C65-932B080E0D3E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101C-2DB3-40DD-9ECC-1D4E003B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05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5BF0-2F9A-4495-8C65-932B080E0D3E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101C-2DB3-40DD-9ECC-1D4E003BCEE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2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5BF0-2F9A-4495-8C65-932B080E0D3E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101C-2DB3-40DD-9ECC-1D4E003B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8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5BF0-2F9A-4495-8C65-932B080E0D3E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101C-2DB3-40DD-9ECC-1D4E003B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6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5BF0-2F9A-4495-8C65-932B080E0D3E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101C-2DB3-40DD-9ECC-1D4E003B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41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1D45BF0-2F9A-4495-8C65-932B080E0D3E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101C-2DB3-40DD-9ECC-1D4E003B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39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1D45BF0-2F9A-4495-8C65-932B080E0D3E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61101C-2DB3-40DD-9ECC-1D4E003B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1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eb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5892-6BB3-B23F-E4D5-4AD55A3516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Problem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F74F3-FEC1-5433-9CF8-76C00C50C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Research Internship Project</a:t>
            </a:r>
          </a:p>
        </p:txBody>
      </p:sp>
    </p:spTree>
    <p:extLst>
      <p:ext uri="{BB962C8B-B14F-4D97-AF65-F5344CB8AC3E}">
        <p14:creationId xmlns:p14="http://schemas.microsoft.com/office/powerpoint/2010/main" val="208663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667C-43B5-D79C-9FA8-78734B45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Transportation of people with reduced mobility at airports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EDE7-9623-3F1B-2475-6AD3FB910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Wheelchair with assistance from airline staff</a:t>
            </a:r>
          </a:p>
          <a:p>
            <a:r>
              <a:rPr lang="en-IN" dirty="0"/>
              <a:t>Powered wheelchair navigated by airline staff</a:t>
            </a:r>
          </a:p>
          <a:p>
            <a:r>
              <a:rPr lang="en-IN" dirty="0"/>
              <a:t>Automated wheelchair navigated by passenger</a:t>
            </a:r>
          </a:p>
        </p:txBody>
      </p:sp>
      <p:pic>
        <p:nvPicPr>
          <p:cNvPr id="4" name="Picture 2" descr="Garoo Robotic Wheelchair_TH - Aicon Robot">
            <a:extLst>
              <a:ext uri="{FF2B5EF4-FFF2-40B4-BE49-F238E27FC236}">
                <a16:creationId xmlns:a16="http://schemas.microsoft.com/office/drawing/2014/main" id="{DDACEA14-9C98-61D5-E21C-AB2F03948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54" y="4187630"/>
            <a:ext cx="3614691" cy="203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A autonomous wheelchair might change perception of PRMs - Runway  GirlRunway Girl">
            <a:extLst>
              <a:ext uri="{FF2B5EF4-FFF2-40B4-BE49-F238E27FC236}">
                <a16:creationId xmlns:a16="http://schemas.microsoft.com/office/drawing/2014/main" id="{D9CC5C58-AC79-EF89-8366-6BF29DC42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186" y="4183757"/>
            <a:ext cx="3061353" cy="204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Can You Take a Wheelchair on a Plane? - Redman Power Chair">
            <a:extLst>
              <a:ext uri="{FF2B5EF4-FFF2-40B4-BE49-F238E27FC236}">
                <a16:creationId xmlns:a16="http://schemas.microsoft.com/office/drawing/2014/main" id="{A188EB9E-4271-8591-C7E7-45A68FFD32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Can You Take a Wheelchair on a Plane? - Redman Power Chair">
            <a:extLst>
              <a:ext uri="{FF2B5EF4-FFF2-40B4-BE49-F238E27FC236}">
                <a16:creationId xmlns:a16="http://schemas.microsoft.com/office/drawing/2014/main" id="{74982A05-F084-A78B-8584-CDFBFD543B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964692"/>
            <a:ext cx="2769108" cy="276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1326FC-EC95-9C81-C98D-3F9158D81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58" y="4189035"/>
            <a:ext cx="3061355" cy="204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2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038D-5B48-C082-B012-A4885F09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Drawbacks of Current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6A95-1AD1-1AA2-79E0-B5F4945D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Difficulty in storage: Cannot be stacked. Most cannot be folded</a:t>
            </a:r>
          </a:p>
          <a:p>
            <a:r>
              <a:rPr lang="en-IN" dirty="0"/>
              <a:t>Less flexibility in navigation: Cannot enjoy the whole experience provided by the airport</a:t>
            </a:r>
          </a:p>
          <a:p>
            <a:r>
              <a:rPr lang="en-IN" dirty="0"/>
              <a:t>Assistance required for navigation inside airport, especially crowded </a:t>
            </a:r>
            <a:r>
              <a:rPr lang="en-IN" dirty="0" err="1"/>
              <a:t>ares</a:t>
            </a:r>
            <a:endParaRPr lang="en-IN" dirty="0"/>
          </a:p>
          <a:p>
            <a:r>
              <a:rPr lang="en-IN" dirty="0"/>
              <a:t>Cannot join other regular passengers</a:t>
            </a:r>
          </a:p>
        </p:txBody>
      </p:sp>
    </p:spTree>
    <p:extLst>
      <p:ext uri="{BB962C8B-B14F-4D97-AF65-F5344CB8AC3E}">
        <p14:creationId xmlns:p14="http://schemas.microsoft.com/office/powerpoint/2010/main" val="307831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eek 39 - 🔷🔶 Double Diamond Framework: A Comprehensive Guide for Product  Managers in Addressing Complex Problems 🔶🔷">
            <a:extLst>
              <a:ext uri="{FF2B5EF4-FFF2-40B4-BE49-F238E27FC236}">
                <a16:creationId xmlns:a16="http://schemas.microsoft.com/office/drawing/2014/main" id="{9D4CF3DD-3474-E253-7F9E-B75AE566C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60" y="506015"/>
            <a:ext cx="10391480" cy="584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80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5960-B66C-33AE-4883-C706B035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Possible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BD7F3-A83F-B1F3-3A80-472C71CEF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 Experience Design: Control Panel design for self-service wheelchair passenger</a:t>
            </a:r>
          </a:p>
          <a:p>
            <a:r>
              <a:rPr lang="en-IN" dirty="0"/>
              <a:t>Industrial Design: Design a new wheelchair identifying and solving problems with current designs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 descr="Types of Hand Controls on Power Wheelchairs | Pride Mobility Experience">
            <a:extLst>
              <a:ext uri="{FF2B5EF4-FFF2-40B4-BE49-F238E27FC236}">
                <a16:creationId xmlns:a16="http://schemas.microsoft.com/office/drawing/2014/main" id="{9BAA6A14-8015-5740-0A12-64143DBA2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441" y="4189035"/>
            <a:ext cx="2263289" cy="226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eluxe Electric Wheelchair with Bluetooth Remote Control, Motorized Fold  Foldable Power Compact Mobility Aid Wheel Chair, Lightweight Folding Carry  Electric Wheelchair, Powerful Dual Motor : Amazon.in: Health &amp; Personal Care">
            <a:extLst>
              <a:ext uri="{FF2B5EF4-FFF2-40B4-BE49-F238E27FC236}">
                <a16:creationId xmlns:a16="http://schemas.microsoft.com/office/drawing/2014/main" id="{08ECB6CE-7175-0105-B2A4-C0EC036D6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227" y="4189035"/>
            <a:ext cx="2287912" cy="226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30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FCDD-15C1-DB2D-2310-49AE3A75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31268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48</TotalTime>
  <Words>104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Problem Identification</vt:lpstr>
      <vt:lpstr>Transportation of people with reduced mobility at airports</vt:lpstr>
      <vt:lpstr>Drawbacks of Current Solutions</vt:lpstr>
      <vt:lpstr>PowerPoint Presentation</vt:lpstr>
      <vt:lpstr>Possible Directions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Identification</dc:title>
  <dc:creator>Thomas Raju</dc:creator>
  <cp:lastModifiedBy>Thomas Raju</cp:lastModifiedBy>
  <cp:revision>2</cp:revision>
  <dcterms:created xsi:type="dcterms:W3CDTF">2023-09-21T09:12:08Z</dcterms:created>
  <dcterms:modified xsi:type="dcterms:W3CDTF">2023-09-21T10:00:51Z</dcterms:modified>
</cp:coreProperties>
</file>