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110" d="100"/>
          <a:sy n="110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259-6368-BD5D-7FC9-F9BFCF4D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F3F46-F862-43FB-6AF5-081D565E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8F64-6EFC-8196-B446-BBE3BB24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F13B-A2CC-4C1A-4932-5D60CFA2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1D4A-428A-DD17-5A2F-3EAC31D4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BEC2-3CB2-9C50-786A-9DBC7232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E7E54-2796-9404-75B7-2150AD74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5464-DE4E-CA42-8583-C1CD1E5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A333-6D52-1E03-3E5C-28998862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B0E9-6808-E190-8E27-AEC61F39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5400D-473D-F721-D21D-45F07B538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8D58-66B7-592A-77D6-5250E8057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094B-41CF-615D-5ED1-02D5B048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3834-61E6-B7F3-7871-ED05D1E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1EFB-2289-D91D-E50B-DE5EE5C6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5750-2E33-477B-886C-3590A5D5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54D8-5FDD-ECC6-3FB0-EB3E0F6F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D0F1-9C1D-6D13-8564-7ED18C02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D7B4-D0A8-350A-C65F-6BA8DB5F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42F0-B09D-FC19-4DAF-5F9BCC78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66E4-440F-A156-2B4E-3DCF3AB6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0E3C-1F23-87A1-86FD-B3B97258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EEFA-BCFB-3D37-F440-EC5E0C4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CC39-8507-8EEC-8A71-7DEAB1CF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EFF0-0E22-7AB5-300C-CC2B4456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F99-0FB4-36E9-80E0-DE581A0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1B53-CC99-6118-584F-57475D54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3ED78-E39E-453A-1A82-4B49094A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8D1AB-782E-B58A-89D4-4841D487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5C09-2272-D2FD-3595-9A17E7E5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112F-A730-FEFE-5684-F2F53350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C4E-9977-7DAC-7FDC-8D5B02FF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7AE2-CB1F-304F-968B-3A4752B4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D00C3-AE4A-7AF5-35DD-8FC14A2D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722CE-1A90-6A6A-A59F-BE2B330C6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DFC2-5367-9AD7-2896-AEDE323D9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4B8C6-CB81-4D15-836B-5D573D9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F28A4-3221-DB9B-9B1F-FEBF3A69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B7098-D7F0-DD5C-EB79-29E26497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F621-46FD-76B3-2DF4-D7AC7588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972EC-7BA6-DADF-B008-3397FE0A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FAC43-F36A-DE50-CC54-45376475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826D8-9220-7B24-0FD8-288A0F47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0B9CD-9D4C-5849-0A0C-1C10999A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89E7A-0AC8-1682-B439-1251F766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D933-BCCF-F523-7663-D1E81E17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EED-0323-CEC3-41A8-5892D039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6812-FCB3-04E3-F1D5-44B21B52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5DDC-E331-9654-A114-3411CF09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A6CB8-4CC1-5CA3-0800-38454B04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4BAC-5E24-B567-1B6F-3A68CB3F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374BB-FB0C-CA9D-B273-4A8A3E60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62F1-D146-69A7-6BAB-1C7F7C0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40410-40FC-D344-3971-3DD91DBF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82BE3-383C-BF9A-CAE9-1C472100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CDE7-DE1B-5B15-C3F6-41CE0AC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E412-6AB0-1369-05D4-E9032014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7D44-D75A-6D8E-1D59-C6C9C905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2236E-F9CF-459A-A84D-5150A666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848D-F6CF-2BC8-2600-EC13A841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54B9-85B6-84AC-87AA-1C951747A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A689A-24B1-944D-92E1-5BB18BA8DF47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5340-ACB7-D22D-AC74-2FB5A2B3A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E289-F20E-0370-8016-D91E74BA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C5DA9-9585-5641-ACF0-9584B2C2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Control &amp; pyPhotometry — Open Ephys">
            <a:extLst>
              <a:ext uri="{FF2B5EF4-FFF2-40B4-BE49-F238E27FC236}">
                <a16:creationId xmlns:a16="http://schemas.microsoft.com/office/drawing/2014/main" id="{A3A62C64-D69A-5CFF-A0A3-5C4B66E8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9" b="1"/>
          <a:stretch/>
        </p:blipFill>
        <p:spPr bwMode="auto">
          <a:xfrm>
            <a:off x="359837" y="231494"/>
            <a:ext cx="6858000" cy="48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9DFD32-708B-3FE8-C312-8BEAA2512ABB}"/>
              </a:ext>
            </a:extLst>
          </p:cNvPr>
          <p:cNvSpPr/>
          <p:nvPr/>
        </p:nvSpPr>
        <p:spPr>
          <a:xfrm>
            <a:off x="1026601" y="1045938"/>
            <a:ext cx="559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CC4E5-8B5D-968F-13C5-814F31D4602B}"/>
              </a:ext>
            </a:extLst>
          </p:cNvPr>
          <p:cNvSpPr/>
          <p:nvPr/>
        </p:nvSpPr>
        <p:spPr>
          <a:xfrm>
            <a:off x="1693365" y="1045938"/>
            <a:ext cx="559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BC843-7811-CEE2-2A78-905607AA94CB}"/>
              </a:ext>
            </a:extLst>
          </p:cNvPr>
          <p:cNvSpPr/>
          <p:nvPr/>
        </p:nvSpPr>
        <p:spPr>
          <a:xfrm>
            <a:off x="2360129" y="1045938"/>
            <a:ext cx="559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24CDD-992D-A6B9-134D-98E197C27F4B}"/>
              </a:ext>
            </a:extLst>
          </p:cNvPr>
          <p:cNvSpPr/>
          <p:nvPr/>
        </p:nvSpPr>
        <p:spPr>
          <a:xfrm>
            <a:off x="2998070" y="1045938"/>
            <a:ext cx="559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4C721-6F37-7F18-2E1E-F0E8EBF17C3E}"/>
              </a:ext>
            </a:extLst>
          </p:cNvPr>
          <p:cNvSpPr/>
          <p:nvPr/>
        </p:nvSpPr>
        <p:spPr>
          <a:xfrm>
            <a:off x="3636011" y="1045938"/>
            <a:ext cx="559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12FBE-22FE-BD51-4B9C-BADEC1546260}"/>
              </a:ext>
            </a:extLst>
          </p:cNvPr>
          <p:cNvSpPr/>
          <p:nvPr/>
        </p:nvSpPr>
        <p:spPr>
          <a:xfrm>
            <a:off x="4273952" y="1045938"/>
            <a:ext cx="559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pic>
        <p:nvPicPr>
          <p:cNvPr id="1030" name="Picture 6" descr="Nosepoke">
            <a:extLst>
              <a:ext uri="{FF2B5EF4-FFF2-40B4-BE49-F238E27FC236}">
                <a16:creationId xmlns:a16="http://schemas.microsoft.com/office/drawing/2014/main" id="{6A121EAD-5F3E-8D1E-152C-2D29EC65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47" y="231494"/>
            <a:ext cx="4521171" cy="19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ker Hannifin 3-Way Solenoid 001-0169-900 VAC-20 PSIG | eBay">
            <a:extLst>
              <a:ext uri="{FF2B5EF4-FFF2-40B4-BE49-F238E27FC236}">
                <a16:creationId xmlns:a16="http://schemas.microsoft.com/office/drawing/2014/main" id="{6E09B992-67F4-5E4D-6CBD-D7874100D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/>
          <a:stretch/>
        </p:blipFill>
        <p:spPr bwMode="auto">
          <a:xfrm>
            <a:off x="7296647" y="2632506"/>
            <a:ext cx="1922844" cy="16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Parker Hannifin 3-Way Solenoid 001-0169-900 VAC-20 PSIG | eBay">
            <a:extLst>
              <a:ext uri="{FF2B5EF4-FFF2-40B4-BE49-F238E27FC236}">
                <a16:creationId xmlns:a16="http://schemas.microsoft.com/office/drawing/2014/main" id="{1F85B687-76AA-542A-F4AF-F86BABD0C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/>
          <a:stretch/>
        </p:blipFill>
        <p:spPr bwMode="auto">
          <a:xfrm>
            <a:off x="9416744" y="2632506"/>
            <a:ext cx="1922844" cy="16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arker Hannifin 3-Way Solenoid 001-0169-900 VAC-20 PSIG | eBay">
            <a:extLst>
              <a:ext uri="{FF2B5EF4-FFF2-40B4-BE49-F238E27FC236}">
                <a16:creationId xmlns:a16="http://schemas.microsoft.com/office/drawing/2014/main" id="{2EBDFDEE-3DCB-F538-2628-AE899E101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/>
          <a:stretch/>
        </p:blipFill>
        <p:spPr bwMode="auto">
          <a:xfrm>
            <a:off x="7296647" y="4636856"/>
            <a:ext cx="1922844" cy="16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arker Hannifin 3-Way Solenoid 001-0169-900 VAC-20 PSIG | eBay">
            <a:extLst>
              <a:ext uri="{FF2B5EF4-FFF2-40B4-BE49-F238E27FC236}">
                <a16:creationId xmlns:a16="http://schemas.microsoft.com/office/drawing/2014/main" id="{9F57501B-DFF9-D4D7-27E4-E137826B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/>
          <a:stretch/>
        </p:blipFill>
        <p:spPr bwMode="auto">
          <a:xfrm>
            <a:off x="9416744" y="4636856"/>
            <a:ext cx="1922844" cy="16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-up of a green board&#10;&#10;Description automatically generated">
            <a:extLst>
              <a:ext uri="{FF2B5EF4-FFF2-40B4-BE49-F238E27FC236}">
                <a16:creationId xmlns:a16="http://schemas.microsoft.com/office/drawing/2014/main" id="{CB60D980-0AC9-6333-E8C6-6E289CCD0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37" y="4409369"/>
            <a:ext cx="2737416" cy="23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3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Gray</dc:creator>
  <cp:lastModifiedBy>Thomas Gray</cp:lastModifiedBy>
  <cp:revision>1</cp:revision>
  <dcterms:created xsi:type="dcterms:W3CDTF">2024-05-06T02:17:13Z</dcterms:created>
  <dcterms:modified xsi:type="dcterms:W3CDTF">2024-05-06T02:48:05Z</dcterms:modified>
</cp:coreProperties>
</file>