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>
        <p:scale>
          <a:sx n="89" d="100"/>
          <a:sy n="89" d="100"/>
        </p:scale>
        <p:origin x="167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4FA9-460E-134E-AEDA-7CB29CB19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3F461-09B3-B71D-1457-ABF4FF1E9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B2C77-A2C9-006B-7E53-B5F8E8C6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F5F5-CC7A-B041-84E2-F766F1A10083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3273-BAB3-427C-2222-DC4CA119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423C7-B7B7-4517-0DBF-77FFF9B1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A3F8-2072-6D42-A3CA-A852C2A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3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DD7D-9795-152C-A67B-FB55A4FC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AA670-7653-BF24-7112-83714154C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F6F6F-21A2-9F2A-8837-A4A5C825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F5F5-CC7A-B041-84E2-F766F1A10083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6193E-34C6-E191-D65E-BFA505DD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9766-F212-2945-A499-14A8CE60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A3F8-2072-6D42-A3CA-A852C2A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66C3-6F1E-5614-1E41-DD29C6B29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D0734-B777-C91A-5F90-55833B5C7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52A7-041C-C32E-DC8B-476CFC20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F5F5-CC7A-B041-84E2-F766F1A10083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E541E-09A0-D656-9A48-F4104276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738F7-157D-37B5-DEB4-2FD5E85B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A3F8-2072-6D42-A3CA-A852C2A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3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01B0-FB94-9E17-C1B2-4040E1E6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D1DE5-1868-736F-D575-BC15EEE36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20CA-D4BB-095C-216F-740C470D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F5F5-CC7A-B041-84E2-F766F1A10083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18FD6-C9FC-A39C-08E0-A09FD4B3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F81C-A380-045E-DEC6-33446A93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A3F8-2072-6D42-A3CA-A852C2A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3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3A0D-8F2B-8DEE-D8BB-D91E002E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56351-D30D-543D-3D40-1375F42E3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28D5B-608A-73CE-FF44-0AC803DA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F5F5-CC7A-B041-84E2-F766F1A10083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1A60A-2B92-614D-59D4-358F3561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E5785-2AFE-D20E-01A2-9BCF6B2E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A3F8-2072-6D42-A3CA-A852C2A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4BD8-403F-18ED-E0C5-2661ABB4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08BE-360E-8153-E0D0-7655EA4A1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0CFEF-12C1-CC38-E5F9-84728FF7B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ADF57-DAC9-B390-ACB9-144B0FE8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F5F5-CC7A-B041-84E2-F766F1A10083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0B5C0-AD03-D447-E52D-5E9962A6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B9F0C-1DA2-270E-A683-1309E084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A3F8-2072-6D42-A3CA-A852C2A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5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66BB-3C7B-1C1A-415F-B95093EB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5A9CE-2768-2FE0-DBDA-72D99715E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92532-14D5-C212-0964-5CB572675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5DCE4-8F7D-8549-1D22-186680A88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4C665-7431-6D4E-7B2C-B9BAC0865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0EF06-E25F-75F4-6AD4-5E2074A1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F5F5-CC7A-B041-84E2-F766F1A10083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98F9A-CEB3-1C73-25E5-A1B25013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41368-152E-CF14-6879-D7EE7BD3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A3F8-2072-6D42-A3CA-A852C2A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7635-3040-0B59-328E-3E16BA01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7F81B-3D5B-DFB7-6CB1-020A2B3E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F5F5-CC7A-B041-84E2-F766F1A10083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378C0-E2A0-7340-E0EE-2965EE36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68A2A-3251-5BB3-3959-3A498082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A3F8-2072-6D42-A3CA-A852C2A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0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A7D0F-E4B6-8EA3-F0E8-F36E12F5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F5F5-CC7A-B041-84E2-F766F1A10083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0A68C-091F-5F74-CCC4-6F18E9D4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7ECD7-DCD6-62AC-9ADB-B6B98F9D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A3F8-2072-6D42-A3CA-A852C2A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F4C-2D7B-FA65-61DC-DB73FD61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E46E-CC4C-B45B-B715-1AEE1AE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56550-86F5-E868-060D-867728307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4ADA7-1910-EA50-2F17-E81C9171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F5F5-CC7A-B041-84E2-F766F1A10083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82FC1-6EC7-675C-2B99-4F0F99FC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C6D32-69EC-A1A4-09A0-C4E0AF23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A3F8-2072-6D42-A3CA-A852C2A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2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F5D0-E963-926A-0E76-4D18C35E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67106-1E84-B304-C876-4BE3A5104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853D8-F293-9265-11BD-B505BC7C7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BF452-3B67-876F-DFE7-244BC29B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F5F5-CC7A-B041-84E2-F766F1A10083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5EA31-4365-C4CE-EF6D-23372A0F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AE681-215C-0900-BAC6-D58AF6CF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A3F8-2072-6D42-A3CA-A852C2A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2E5D4-CCDC-5153-D063-0583ACF6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734C8-0060-0B05-6009-56CDF815C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9AB71-90C4-EDC9-AD45-3CB2E5354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2F5F5-CC7A-B041-84E2-F766F1A10083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27129-79D2-F86D-7C77-04BFAFB55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CA19-9B5C-7638-0F12-86F4905A8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13A3F8-2072-6D42-A3CA-A852C2A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0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AA1B17A-6679-9BE9-5033-B74DF4AAD3B3}"/>
              </a:ext>
            </a:extLst>
          </p:cNvPr>
          <p:cNvGrpSpPr/>
          <p:nvPr/>
        </p:nvGrpSpPr>
        <p:grpSpPr>
          <a:xfrm rot="383062">
            <a:off x="1979451" y="1200672"/>
            <a:ext cx="8584437" cy="5146773"/>
            <a:chOff x="1976863" y="1202585"/>
            <a:chExt cx="8584437" cy="5146773"/>
          </a:xfrm>
        </p:grpSpPr>
        <p:pic>
          <p:nvPicPr>
            <p:cNvPr id="9" name="Picture 8" descr="A black grid with squares&#10;&#10;Description automatically generated">
              <a:extLst>
                <a:ext uri="{FF2B5EF4-FFF2-40B4-BE49-F238E27FC236}">
                  <a16:creationId xmlns:a16="http://schemas.microsoft.com/office/drawing/2014/main" id="{0D6F2464-1C7A-CC4D-5047-B2A0E26D6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150"/>
            <a:stretch/>
          </p:blipFill>
          <p:spPr>
            <a:xfrm rot="20960512" flipH="1">
              <a:off x="3222549" y="3998554"/>
              <a:ext cx="5882056" cy="706665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7" name="Picture 6" descr="A black grid with squares&#10;&#10;Description automatically generated">
              <a:extLst>
                <a:ext uri="{FF2B5EF4-FFF2-40B4-BE49-F238E27FC236}">
                  <a16:creationId xmlns:a16="http://schemas.microsoft.com/office/drawing/2014/main" id="{CB14FC4D-DBE5-0633-9DB0-B83534A01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942119">
              <a:off x="2543806" y="2940676"/>
              <a:ext cx="5882056" cy="3408682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  <p:pic>
          <p:nvPicPr>
            <p:cNvPr id="5" name="Picture 4" descr="A cartoon of a rat with a knife in its mouth&#10;&#10;Description automatically generated">
              <a:extLst>
                <a:ext uri="{FF2B5EF4-FFF2-40B4-BE49-F238E27FC236}">
                  <a16:creationId xmlns:a16="http://schemas.microsoft.com/office/drawing/2014/main" id="{73BB4D9B-15B9-74AB-1D32-ACBC82991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5610" b="56951" l="38729" r="93517">
                          <a14:foregroundMark x1="43347" y1="42134" x2="43347" y2="42134"/>
                          <a14:foregroundMark x1="38771" y1="43720" x2="38771" y2="43720"/>
                          <a14:foregroundMark x1="62627" y1="56951" x2="62627" y2="56951"/>
                          <a14:foregroundMark x1="74364" y1="23171" x2="74364" y2="23171"/>
                          <a14:foregroundMark x1="81653" y1="28415" x2="81653" y2="28415"/>
                          <a14:backgroundMark x1="80466" y1="19512" x2="80466" y2="19512"/>
                          <a14:backgroundMark x1="79746" y1="19939" x2="79746" y2="19939"/>
                          <a14:backgroundMark x1="79534" y1="20122" x2="79534" y2="20122"/>
                        </a14:backgroundRemoval>
                      </a14:imgEffect>
                    </a14:imgLayer>
                  </a14:imgProps>
                </a:ext>
              </a:extLst>
            </a:blip>
            <a:srcRect l="35890" t="10555" b="38390"/>
            <a:stretch/>
          </p:blipFill>
          <p:spPr>
            <a:xfrm rot="465094">
              <a:off x="3371529" y="2587489"/>
              <a:ext cx="4982874" cy="2756452"/>
            </a:xfrm>
            <a:prstGeom prst="rect">
              <a:avLst/>
            </a:prstGeom>
          </p:spPr>
        </p:pic>
        <p:pic>
          <p:nvPicPr>
            <p:cNvPr id="8" name="Picture 7" descr="A black grid with squares&#10;&#10;Description automatically generated">
              <a:extLst>
                <a:ext uri="{FF2B5EF4-FFF2-40B4-BE49-F238E27FC236}">
                  <a16:creationId xmlns:a16="http://schemas.microsoft.com/office/drawing/2014/main" id="{014ABD61-FFFB-ACF2-E752-30700BCEA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150"/>
            <a:stretch/>
          </p:blipFill>
          <p:spPr>
            <a:xfrm rot="20938814" flipH="1">
              <a:off x="1976863" y="5202295"/>
              <a:ext cx="5882056" cy="706665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021B00FA-43EF-DF54-C055-59652211D0DB}"/>
                </a:ext>
              </a:extLst>
            </p:cNvPr>
            <p:cNvSpPr/>
            <p:nvPr/>
          </p:nvSpPr>
          <p:spPr>
            <a:xfrm rot="21406011">
              <a:off x="7196039" y="1649517"/>
              <a:ext cx="1932133" cy="1929384"/>
            </a:xfrm>
            <a:prstGeom prst="cube">
              <a:avLst>
                <a:gd name="adj" fmla="val 59047"/>
              </a:avLst>
            </a:prstGeom>
            <a:gradFill>
              <a:gsLst>
                <a:gs pos="0">
                  <a:srgbClr val="EAD175"/>
                </a:gs>
                <a:gs pos="74000">
                  <a:srgbClr val="FFFF00"/>
                </a:gs>
                <a:gs pos="12000">
                  <a:srgbClr val="EAD175"/>
                </a:gs>
                <a:gs pos="100000">
                  <a:srgbClr val="EAD175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C07439-5A84-31AD-02CE-A7108327FAA2}"/>
                </a:ext>
              </a:extLst>
            </p:cNvPr>
            <p:cNvSpPr/>
            <p:nvPr/>
          </p:nvSpPr>
          <p:spPr>
            <a:xfrm>
              <a:off x="8283149" y="2558520"/>
              <a:ext cx="111955" cy="4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artoon of a rat with a knife in its mouth&#10;&#10;Description automatically generated">
              <a:extLst>
                <a:ext uri="{FF2B5EF4-FFF2-40B4-BE49-F238E27FC236}">
                  <a16:creationId xmlns:a16="http://schemas.microsoft.com/office/drawing/2014/main" id="{B64AD5C5-DEAA-DC38-B252-31714420B2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5610" b="56951" l="38729" r="93517">
                          <a14:foregroundMark x1="43347" y1="42134" x2="43347" y2="42134"/>
                          <a14:foregroundMark x1="38771" y1="43720" x2="38771" y2="43720"/>
                          <a14:foregroundMark x1="62627" y1="56951" x2="62627" y2="56951"/>
                          <a14:foregroundMark x1="74364" y1="23171" x2="74364" y2="23171"/>
                          <a14:backgroundMark x1="80466" y1="19512" x2="80466" y2="19512"/>
                          <a14:backgroundMark x1="79746" y1="19939" x2="79746" y2="19939"/>
                          <a14:backgroundMark x1="79534" y1="20122" x2="79534" y2="20122"/>
                        </a14:backgroundRemoval>
                      </a14:imgEffect>
                    </a14:imgLayer>
                  </a14:imgProps>
                </a:ext>
              </a:extLst>
            </a:blip>
            <a:srcRect l="84707" t="10555" b="73609"/>
            <a:stretch/>
          </p:blipFill>
          <p:spPr>
            <a:xfrm rot="383583">
              <a:off x="8330220" y="2037215"/>
              <a:ext cx="1218988" cy="876858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01B13D-B2B6-6E3A-9CEF-FC5AACC97614}"/>
                </a:ext>
              </a:extLst>
            </p:cNvPr>
            <p:cNvSpPr/>
            <p:nvPr/>
          </p:nvSpPr>
          <p:spPr>
            <a:xfrm>
              <a:off x="8534749" y="2325163"/>
              <a:ext cx="111955" cy="4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740588-6203-0A69-1B5C-F765E734C8ED}"/>
                </a:ext>
              </a:extLst>
            </p:cNvPr>
            <p:cNvSpPr/>
            <p:nvPr/>
          </p:nvSpPr>
          <p:spPr>
            <a:xfrm>
              <a:off x="8774395" y="2088767"/>
              <a:ext cx="111955" cy="4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A cartoon of a rat with a knife in its mouth&#10;&#10;Description automatically generated">
              <a:extLst>
                <a:ext uri="{FF2B5EF4-FFF2-40B4-BE49-F238E27FC236}">
                  <a16:creationId xmlns:a16="http://schemas.microsoft.com/office/drawing/2014/main" id="{38F236E9-098F-7CED-2462-225B40099A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5610" b="56951" l="38729" r="93517">
                          <a14:foregroundMark x1="43347" y1="42134" x2="43347" y2="42134"/>
                          <a14:foregroundMark x1="38771" y1="43720" x2="38771" y2="43720"/>
                          <a14:foregroundMark x1="62627" y1="56951" x2="62627" y2="56951"/>
                          <a14:foregroundMark x1="74364" y1="23171" x2="74364" y2="23171"/>
                          <a14:backgroundMark x1="80466" y1="19512" x2="80466" y2="19512"/>
                          <a14:backgroundMark x1="79746" y1="19939" x2="79746" y2="19939"/>
                          <a14:backgroundMark x1="79534" y1="20122" x2="79534" y2="20122"/>
                        </a14:backgroundRemoval>
                      </a14:imgEffect>
                    </a14:imgLayer>
                  </a14:imgProps>
                </a:ext>
              </a:extLst>
            </a:blip>
            <a:srcRect l="84707" t="10555" b="73609"/>
            <a:stretch/>
          </p:blipFill>
          <p:spPr>
            <a:xfrm rot="383583">
              <a:off x="8586838" y="1763858"/>
              <a:ext cx="1218988" cy="876858"/>
            </a:xfrm>
            <a:prstGeom prst="rect">
              <a:avLst/>
            </a:prstGeom>
          </p:spPr>
        </p:pic>
        <p:pic>
          <p:nvPicPr>
            <p:cNvPr id="32" name="Picture 31" descr="A cartoon of a rat with a knife in its mouth&#10;&#10;Description automatically generated">
              <a:extLst>
                <a:ext uri="{FF2B5EF4-FFF2-40B4-BE49-F238E27FC236}">
                  <a16:creationId xmlns:a16="http://schemas.microsoft.com/office/drawing/2014/main" id="{89ED6126-BADC-FE39-6D31-C4C7E6457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5610" b="56951" l="38729" r="93517">
                          <a14:foregroundMark x1="43347" y1="42134" x2="43347" y2="42134"/>
                          <a14:foregroundMark x1="38771" y1="43720" x2="38771" y2="43720"/>
                          <a14:foregroundMark x1="62627" y1="56951" x2="62627" y2="56951"/>
                          <a14:foregroundMark x1="74364" y1="23171" x2="74364" y2="23171"/>
                          <a14:backgroundMark x1="80466" y1="19512" x2="80466" y2="19512"/>
                          <a14:backgroundMark x1="79746" y1="19939" x2="79746" y2="19939"/>
                          <a14:backgroundMark x1="79534" y1="20122" x2="79534" y2="20122"/>
                        </a14:backgroundRemoval>
                      </a14:imgEffect>
                    </a14:imgLayer>
                  </a14:imgProps>
                </a:ext>
              </a:extLst>
            </a:blip>
            <a:srcRect l="84707" t="10555" b="73609"/>
            <a:stretch/>
          </p:blipFill>
          <p:spPr>
            <a:xfrm rot="383583">
              <a:off x="8834616" y="1583277"/>
              <a:ext cx="1218988" cy="876858"/>
            </a:xfrm>
            <a:prstGeom prst="rect">
              <a:avLst/>
            </a:prstGeom>
          </p:spPr>
        </p:pic>
        <p:sp>
          <p:nvSpPr>
            <p:cNvPr id="33" name="Can 32">
              <a:extLst>
                <a:ext uri="{FF2B5EF4-FFF2-40B4-BE49-F238E27FC236}">
                  <a16:creationId xmlns:a16="http://schemas.microsoft.com/office/drawing/2014/main" id="{C7609B65-BFE2-4499-6691-7CF6336EBC6D}"/>
                </a:ext>
              </a:extLst>
            </p:cNvPr>
            <p:cNvSpPr/>
            <p:nvPr/>
          </p:nvSpPr>
          <p:spPr>
            <a:xfrm rot="3017415">
              <a:off x="8836571" y="2014142"/>
              <a:ext cx="343739" cy="230022"/>
            </a:xfrm>
            <a:prstGeom prst="can">
              <a:avLst/>
            </a:prstGeom>
            <a:solidFill>
              <a:schemeClr val="bg1">
                <a:lumMod val="50000"/>
                <a:alpha val="84279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an 33">
              <a:extLst>
                <a:ext uri="{FF2B5EF4-FFF2-40B4-BE49-F238E27FC236}">
                  <a16:creationId xmlns:a16="http://schemas.microsoft.com/office/drawing/2014/main" id="{654CB097-03B1-BE4A-B584-4427DF4FA393}"/>
                </a:ext>
              </a:extLst>
            </p:cNvPr>
            <p:cNvSpPr/>
            <p:nvPr/>
          </p:nvSpPr>
          <p:spPr>
            <a:xfrm rot="3027216">
              <a:off x="9364069" y="607489"/>
              <a:ext cx="602135" cy="1792327"/>
            </a:xfrm>
            <a:prstGeom prst="can">
              <a:avLst/>
            </a:prstGeom>
            <a:solidFill>
              <a:schemeClr val="bg1">
                <a:lumMod val="85000"/>
                <a:alpha val="6103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7DCEC20E-7290-261D-603D-23D3744AD531}"/>
                </a:ext>
              </a:extLst>
            </p:cNvPr>
            <p:cNvSpPr/>
            <p:nvPr/>
          </p:nvSpPr>
          <p:spPr>
            <a:xfrm rot="3017415">
              <a:off x="8588793" y="2194723"/>
              <a:ext cx="343739" cy="230022"/>
            </a:xfrm>
            <a:prstGeom prst="can">
              <a:avLst/>
            </a:prstGeom>
            <a:solidFill>
              <a:schemeClr val="bg1">
                <a:lumMod val="50000"/>
                <a:alpha val="84279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an 30">
              <a:extLst>
                <a:ext uri="{FF2B5EF4-FFF2-40B4-BE49-F238E27FC236}">
                  <a16:creationId xmlns:a16="http://schemas.microsoft.com/office/drawing/2014/main" id="{AF9E8B84-9E06-B61F-3960-5838C9213048}"/>
                </a:ext>
              </a:extLst>
            </p:cNvPr>
            <p:cNvSpPr/>
            <p:nvPr/>
          </p:nvSpPr>
          <p:spPr>
            <a:xfrm rot="3027216">
              <a:off x="9153178" y="832564"/>
              <a:ext cx="602135" cy="1792327"/>
            </a:xfrm>
            <a:prstGeom prst="can">
              <a:avLst/>
            </a:prstGeom>
            <a:solidFill>
              <a:schemeClr val="bg1">
                <a:lumMod val="85000"/>
                <a:alpha val="6103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an 16">
              <a:extLst>
                <a:ext uri="{FF2B5EF4-FFF2-40B4-BE49-F238E27FC236}">
                  <a16:creationId xmlns:a16="http://schemas.microsoft.com/office/drawing/2014/main" id="{181E0101-9FCE-93CA-7947-86F9F4E34EE9}"/>
                </a:ext>
              </a:extLst>
            </p:cNvPr>
            <p:cNvSpPr/>
            <p:nvPr/>
          </p:nvSpPr>
          <p:spPr>
            <a:xfrm rot="3017415">
              <a:off x="8332175" y="2468080"/>
              <a:ext cx="343739" cy="230022"/>
            </a:xfrm>
            <a:prstGeom prst="can">
              <a:avLst/>
            </a:prstGeom>
            <a:solidFill>
              <a:schemeClr val="bg1">
                <a:lumMod val="50000"/>
                <a:alpha val="84279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an 17">
              <a:extLst>
                <a:ext uri="{FF2B5EF4-FFF2-40B4-BE49-F238E27FC236}">
                  <a16:creationId xmlns:a16="http://schemas.microsoft.com/office/drawing/2014/main" id="{6FEFBB97-3039-51BE-751B-3DB1A803E777}"/>
                </a:ext>
              </a:extLst>
            </p:cNvPr>
            <p:cNvSpPr/>
            <p:nvPr/>
          </p:nvSpPr>
          <p:spPr>
            <a:xfrm rot="3027216">
              <a:off x="8881196" y="1072698"/>
              <a:ext cx="602135" cy="1792327"/>
            </a:xfrm>
            <a:prstGeom prst="can">
              <a:avLst/>
            </a:prstGeom>
            <a:solidFill>
              <a:schemeClr val="bg1">
                <a:lumMod val="85000"/>
                <a:alpha val="6103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21071D-FEF7-1850-0C3F-85615229C4D9}"/>
                </a:ext>
              </a:extLst>
            </p:cNvPr>
            <p:cNvSpPr/>
            <p:nvPr/>
          </p:nvSpPr>
          <p:spPr>
            <a:xfrm>
              <a:off x="8055575" y="2800515"/>
              <a:ext cx="111955" cy="4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cartoon of a rat with a knife in its mouth&#10;&#10;Description automatically generated">
              <a:extLst>
                <a:ext uri="{FF2B5EF4-FFF2-40B4-BE49-F238E27FC236}">
                  <a16:creationId xmlns:a16="http://schemas.microsoft.com/office/drawing/2014/main" id="{893F4101-D15F-01BB-AD8A-14D1409E2F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5610" b="56951" l="38729" r="93517">
                          <a14:foregroundMark x1="43347" y1="42134" x2="43347" y2="42134"/>
                          <a14:foregroundMark x1="38771" y1="43720" x2="38771" y2="43720"/>
                          <a14:foregroundMark x1="62627" y1="56951" x2="62627" y2="56951"/>
                          <a14:foregroundMark x1="74364" y1="23171" x2="74364" y2="23171"/>
                          <a14:backgroundMark x1="80466" y1="19512" x2="80466" y2="19512"/>
                          <a14:backgroundMark x1="79746" y1="19939" x2="79746" y2="19939"/>
                          <a14:backgroundMark x1="79534" y1="20122" x2="79534" y2="20122"/>
                        </a14:backgroundRemoval>
                      </a14:imgEffect>
                    </a14:imgLayer>
                  </a14:imgProps>
                </a:ext>
              </a:extLst>
            </a:blip>
            <a:srcRect l="84707" t="10555" b="73609"/>
            <a:stretch/>
          </p:blipFill>
          <p:spPr>
            <a:xfrm rot="383583">
              <a:off x="8096540" y="2205871"/>
              <a:ext cx="1218988" cy="876858"/>
            </a:xfrm>
            <a:prstGeom prst="rect">
              <a:avLst/>
            </a:prstGeom>
          </p:spPr>
        </p:pic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C627F81-B47E-BB19-B929-31DB0880CD24}"/>
                </a:ext>
              </a:extLst>
            </p:cNvPr>
            <p:cNvSpPr/>
            <p:nvPr/>
          </p:nvSpPr>
          <p:spPr>
            <a:xfrm rot="3017415">
              <a:off x="8098495" y="2636736"/>
              <a:ext cx="343739" cy="230022"/>
            </a:xfrm>
            <a:prstGeom prst="can">
              <a:avLst/>
            </a:prstGeom>
            <a:solidFill>
              <a:schemeClr val="bg1">
                <a:lumMod val="50000"/>
                <a:alpha val="84279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E5F845D7-794C-59E9-7FBA-81D84C5D12BE}"/>
                </a:ext>
              </a:extLst>
            </p:cNvPr>
            <p:cNvSpPr/>
            <p:nvPr/>
          </p:nvSpPr>
          <p:spPr>
            <a:xfrm rot="3027216">
              <a:off x="8662880" y="1274577"/>
              <a:ext cx="602135" cy="1792327"/>
            </a:xfrm>
            <a:prstGeom prst="can">
              <a:avLst/>
            </a:prstGeom>
            <a:solidFill>
              <a:schemeClr val="bg1">
                <a:lumMod val="85000"/>
                <a:alpha val="6103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40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Gray</dc:creator>
  <cp:lastModifiedBy>Thomas Gray</cp:lastModifiedBy>
  <cp:revision>4</cp:revision>
  <dcterms:created xsi:type="dcterms:W3CDTF">2024-03-13T01:47:54Z</dcterms:created>
  <dcterms:modified xsi:type="dcterms:W3CDTF">2024-03-13T04:04:02Z</dcterms:modified>
</cp:coreProperties>
</file>