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61" r:id="rId5"/>
    <p:sldId id="257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>
        <p:scale>
          <a:sx n="81" d="100"/>
          <a:sy n="81" d="100"/>
        </p:scale>
        <p:origin x="19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8F76-4997-E507-9525-D79ADF918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BDEBD-38C0-FBEA-3F40-B8E91DC2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05E7-880F-8CBA-914E-E4555F39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C9DD-E3BD-A647-ABAE-C0C617AF81C7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41C9-E18E-5A22-2482-F94C9895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EA81-23B1-DFEA-E2FD-075A25C5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5FD6-DB67-6F41-8A2C-D4EDA5B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A8AF-3B61-0D37-58B5-58A6684B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DF669-6EAA-8AF8-64A4-7175DC333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A638-2430-FF47-EB94-78DB3F86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C9DD-E3BD-A647-ABAE-C0C617AF81C7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946D-2AA9-1395-594E-0C3759B3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6A3B-B69E-1E59-7477-F7C0DC6E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5FD6-DB67-6F41-8A2C-D4EDA5B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8D4CF-3B00-3DBF-CB8C-22A065E0B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7ED7-7795-E8EC-12BD-08A452D7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788F-6143-5E3D-1BDD-2F3F50D8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C9DD-E3BD-A647-ABAE-C0C617AF81C7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BCE0-F253-0EDE-F387-266614FE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88A64-C587-9489-EFE7-A35888CD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5FD6-DB67-6F41-8A2C-D4EDA5B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3EED-002C-A26C-0725-5CE29673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00DB-A4F3-073D-158D-6F3F42FB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1967-59E7-26D1-3B67-9A758CC5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C9DD-E3BD-A647-ABAE-C0C617AF81C7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FEE34-AE3A-2509-9B93-01A6ED65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20D2-406C-80B2-3659-D631B11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5FD6-DB67-6F41-8A2C-D4EDA5B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5449-EFA7-81D5-77E6-30F18E90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C1E5-9B38-3643-7072-F8C6EF19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6BFD-849B-6717-A906-E31536AE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C9DD-E3BD-A647-ABAE-C0C617AF81C7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7E5A-CA4D-6FB7-F66E-74E15156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AC03-016E-1C86-C2E3-4B8774C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5FD6-DB67-6F41-8A2C-D4EDA5B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E7F3-ECB1-1118-4C08-D79B0156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DD9E-50BD-7059-2D53-B4FE4834E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0131F-DB09-D233-F281-273DE70F0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4D1C5-8F4D-74CD-4E3F-525C8896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C9DD-E3BD-A647-ABAE-C0C617AF81C7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E91C2-81BA-0F5C-180D-776298A3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3EA4F-19BA-7481-2C33-0B85728C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5FD6-DB67-6F41-8A2C-D4EDA5B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0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D372-7A55-32DB-05BC-C2022F2A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D5B9-9544-C70A-5F82-BFD9AA8A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8523-2AA6-83C5-E961-58B5C7C93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F6F9F-7DAB-2A22-C0B2-DCB3C62AB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C70F8-A2A5-C97C-59E5-160BE482B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B98DA-02F1-3ADA-948E-EF970F43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C9DD-E3BD-A647-ABAE-C0C617AF81C7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10D90-13C9-538E-430F-A40A4283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D548C-462D-E0B4-F3FB-7FD33E36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5FD6-DB67-6F41-8A2C-D4EDA5B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46D8-E82A-BA8B-2B48-D5E774BF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303A0-9967-8FF7-A26F-D9115E2B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C9DD-E3BD-A647-ABAE-C0C617AF81C7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3FA39-0CBC-FAD0-4029-5A476323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0391C-6BC7-135D-0FE2-119DB850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5FD6-DB67-6F41-8A2C-D4EDA5B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9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CD135-0549-621E-02D7-4AD9335E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C9DD-E3BD-A647-ABAE-C0C617AF81C7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A2018-F538-A3A4-8804-C37B83F2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6911-1E43-5626-9584-15F2A738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5FD6-DB67-6F41-8A2C-D4EDA5B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5A51-69BD-D1D8-BF79-B3C2B810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3346-2A67-93BD-14C4-66834F15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56053-EAAC-DD06-8DA3-51EC0C783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35C56-7184-0F80-82A1-E3737BB6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C9DD-E3BD-A647-ABAE-C0C617AF81C7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354DC-E58A-A992-310A-0207BB15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66A9B-A48B-8CDD-D2CA-75FCE264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5FD6-DB67-6F41-8A2C-D4EDA5B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6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527B-3988-752F-18A8-83D3CAA2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5EFFF-945A-9D6B-4949-0EAB2ED19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1611A-717B-18B5-9540-C16BB8F12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E2B2C-8ADC-D69D-7837-FD93FBA9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C9DD-E3BD-A647-ABAE-C0C617AF81C7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0FA46-B8B7-11DE-089F-4B092124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12879-2D59-830F-3401-118B7014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5FD6-DB67-6F41-8A2C-D4EDA5B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27802-22AE-4AD2-881C-75B234AA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97FED-01F3-AB62-364B-343B797A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52CE-E3C8-0E54-CAE1-2587D372C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8C9DD-E3BD-A647-ABAE-C0C617AF81C7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8A39-3D15-32A3-8130-CDB080247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721E1-3701-6318-8907-721D5D037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35FD6-DB67-6F41-8A2C-D4EDA5B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9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4E96-F5CE-C3E7-EDB5-E376510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Mitral cells in olfactory bulb transmit ortho versus retro modality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754186-939B-61BC-19FC-D6FF162C0099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Paper argues that because drug manipulations lead to worse decoding of ortho versus retro, OB may “favor” encoding the modality.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3D918-C57C-7870-D8AC-22FD0AA69966}"/>
              </a:ext>
            </a:extLst>
          </p:cNvPr>
          <p:cNvSpPr txBox="1">
            <a:spLocks/>
          </p:cNvSpPr>
          <p:nvPr/>
        </p:nvSpPr>
        <p:spPr>
          <a:xfrm>
            <a:off x="838200" y="3841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Synaptic adaptation: slower time course of retro stimulation causes the retro responses to be stronger and less sensitive to drug manipulations than ortho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1121FA-A538-5672-2062-748E34BA0443}"/>
              </a:ext>
            </a:extLst>
          </p:cNvPr>
          <p:cNvSpPr txBox="1">
            <a:spLocks/>
          </p:cNvSpPr>
          <p:nvPr/>
        </p:nvSpPr>
        <p:spPr>
          <a:xfrm>
            <a:off x="838200" y="5318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Their firing rate model “shows” that OB can transmit modality information downstream</a:t>
            </a:r>
          </a:p>
        </p:txBody>
      </p:sp>
    </p:spTree>
    <p:extLst>
      <p:ext uri="{BB962C8B-B14F-4D97-AF65-F5344CB8AC3E}">
        <p14:creationId xmlns:p14="http://schemas.microsoft.com/office/powerpoint/2010/main" val="163800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4E96-F5CE-C3E7-EDB5-E376510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They delivered 1s stimulus of Ethyl Butyrate and 1-Hexanone but excluded 1-Hexanone from analysis because it’s a non-food odor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754186-939B-61BC-19FC-D6FF162C0099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Used GABA drugs on OB via gel foam pieces soaked in ACSF surrounding the electrodes 10 minutes before recording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3D918-C57C-7870-D8AC-22FD0AA69966}"/>
              </a:ext>
            </a:extLst>
          </p:cNvPr>
          <p:cNvSpPr txBox="1">
            <a:spLocks/>
          </p:cNvSpPr>
          <p:nvPr/>
        </p:nvSpPr>
        <p:spPr>
          <a:xfrm>
            <a:off x="838200" y="3841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Compared the populations of neurons mean responses in each condition.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1121FA-A538-5672-2062-748E34BA0443}"/>
              </a:ext>
            </a:extLst>
          </p:cNvPr>
          <p:cNvSpPr txBox="1">
            <a:spLocks/>
          </p:cNvSpPr>
          <p:nvPr/>
        </p:nvSpPr>
        <p:spPr>
          <a:xfrm>
            <a:off x="838200" y="5318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Considered how individual Mitral Cells encode modality</a:t>
            </a:r>
          </a:p>
        </p:txBody>
      </p:sp>
    </p:spTree>
    <p:extLst>
      <p:ext uri="{BB962C8B-B14F-4D97-AF65-F5344CB8AC3E}">
        <p14:creationId xmlns:p14="http://schemas.microsoft.com/office/powerpoint/2010/main" val="142949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15BA8C-247D-C7CE-37C8-C943DFF1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28" y="0"/>
            <a:ext cx="7772400" cy="6296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38F2A-B1A7-4503-96C6-F8DECE7C2CF1}"/>
              </a:ext>
            </a:extLst>
          </p:cNvPr>
          <p:cNvSpPr txBox="1"/>
          <p:nvPr/>
        </p:nvSpPr>
        <p:spPr>
          <a:xfrm>
            <a:off x="1616764" y="376707"/>
            <a:ext cx="375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Anesthetized Tracheotomized Rats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F5D1C-81DF-1A6D-E3EB-8FAC2C5E3856}"/>
              </a:ext>
            </a:extLst>
          </p:cNvPr>
          <p:cNvSpPr txBox="1"/>
          <p:nvPr/>
        </p:nvSpPr>
        <p:spPr>
          <a:xfrm>
            <a:off x="9225280" y="935507"/>
            <a:ext cx="1892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higher selectivity for Retro</a:t>
            </a:r>
          </a:p>
        </p:txBody>
      </p:sp>
    </p:spTree>
    <p:extLst>
      <p:ext uri="{BB962C8B-B14F-4D97-AF65-F5344CB8AC3E}">
        <p14:creationId xmlns:p14="http://schemas.microsoft.com/office/powerpoint/2010/main" val="162007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4E96-F5CE-C3E7-EDB5-E376510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mean decoding accuracy of mitral cells without drugs of modality is about 72.4% accurate.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754186-939B-61BC-19FC-D6FF162C0099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With Bicuculine and </a:t>
            </a:r>
            <a:r>
              <a:rPr lang="en-US" dirty="0" err="1"/>
              <a:t>Muscimol</a:t>
            </a:r>
            <a:r>
              <a:rPr lang="en-US" dirty="0"/>
              <a:t> it drops to 68.0% and 69.0% respectively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3D918-C57C-7870-D8AC-22FD0AA69966}"/>
              </a:ext>
            </a:extLst>
          </p:cNvPr>
          <p:cNvSpPr txBox="1">
            <a:spLocks/>
          </p:cNvSpPr>
          <p:nvPr/>
        </p:nvSpPr>
        <p:spPr>
          <a:xfrm>
            <a:off x="838200" y="3841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does it mean when there are high correlations between mean firing rates and standard deviations?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1121FA-A538-5672-2062-748E34BA0443}"/>
              </a:ext>
            </a:extLst>
          </p:cNvPr>
          <p:cNvSpPr txBox="1">
            <a:spLocks/>
          </p:cNvSpPr>
          <p:nvPr/>
        </p:nvSpPr>
        <p:spPr>
          <a:xfrm>
            <a:off x="838200" y="5318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Evoked firing rates are only significant across drug preparations with ortho stimuli</a:t>
            </a:r>
          </a:p>
        </p:txBody>
      </p:sp>
    </p:spTree>
    <p:extLst>
      <p:ext uri="{BB962C8B-B14F-4D97-AF65-F5344CB8AC3E}">
        <p14:creationId xmlns:p14="http://schemas.microsoft.com/office/powerpoint/2010/main" val="304703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C7DE8-2B86-5DF4-2CEA-F6628264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 fontScale="90000"/>
          </a:bodyPr>
          <a:lstStyle/>
          <a:p>
            <a:r>
              <a:rPr lang="en-US" sz="5200" dirty="0"/>
              <a:t>Firing rate differences in population activity</a:t>
            </a:r>
          </a:p>
        </p:txBody>
      </p:sp>
      <p:pic>
        <p:nvPicPr>
          <p:cNvPr id="6" name="Picture 5" descr="A diagram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E9093172-3F81-B0F9-A25A-53AE58437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7" y="2138931"/>
            <a:ext cx="11413238" cy="38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4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7DE8-2B86-5DF4-2CEA-F6628264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endParaRPr lang="en-US" sz="520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966C449-E64E-2776-C8B4-F0887EA9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08" y="1845426"/>
            <a:ext cx="10114330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1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4E96-F5CE-C3E7-EDB5-E376510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Muscimol</a:t>
            </a:r>
            <a:r>
              <a:rPr lang="en-US" dirty="0"/>
              <a:t> causes only significant average trial variance differences in Retro and Ortho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754186-939B-61BC-19FC-D6FF162C0099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Then they introduce their firing rate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3D918-C57C-7870-D8AC-22FD0AA69966}"/>
              </a:ext>
            </a:extLst>
          </p:cNvPr>
          <p:cNvSpPr txBox="1">
            <a:spLocks/>
          </p:cNvSpPr>
          <p:nvPr/>
        </p:nvSpPr>
        <p:spPr>
          <a:xfrm>
            <a:off x="838200" y="3841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Limitation they note is that they only used one odor and </a:t>
            </a:r>
            <a:r>
              <a:rPr lang="en-US"/>
              <a:t>one concentration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1121FA-A538-5672-2062-748E34BA0443}"/>
              </a:ext>
            </a:extLst>
          </p:cNvPr>
          <p:cNvSpPr txBox="1">
            <a:spLocks/>
          </p:cNvSpPr>
          <p:nvPr/>
        </p:nvSpPr>
        <p:spPr>
          <a:xfrm>
            <a:off x="838200" y="5318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0BED1-B072-3EBC-0865-4A509E09B8CE}"/>
              </a:ext>
            </a:extLst>
          </p:cNvPr>
          <p:cNvSpPr txBox="1"/>
          <p:nvPr/>
        </p:nvSpPr>
        <p:spPr>
          <a:xfrm>
            <a:off x="1087821" y="5454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9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233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Mitral cells in olfactory bulb transmit ortho versus retro modality</vt:lpstr>
      <vt:lpstr>They delivered 1s stimulus of Ethyl Butyrate and 1-Hexanone but excluded 1-Hexanone from analysis because it’s a non-food odor</vt:lpstr>
      <vt:lpstr>PowerPoint Presentation</vt:lpstr>
      <vt:lpstr>The mean decoding accuracy of mitral cells without drugs of modality is about 72.4% accurate.</vt:lpstr>
      <vt:lpstr>Firing rate differences in population activity</vt:lpstr>
      <vt:lpstr>PowerPoint Presentation</vt:lpstr>
      <vt:lpstr>Muscimol causes only significant average trial variance differences in Retro and Ortho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Mitral cells in olfactory bulb transmit ortho versus retro modality</dc:title>
  <dc:creator>Thomas Gray</dc:creator>
  <cp:lastModifiedBy>Thomas Gray</cp:lastModifiedBy>
  <cp:revision>1</cp:revision>
  <dcterms:created xsi:type="dcterms:W3CDTF">2024-03-29T14:40:48Z</dcterms:created>
  <dcterms:modified xsi:type="dcterms:W3CDTF">2024-04-02T01:11:20Z</dcterms:modified>
</cp:coreProperties>
</file>