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4E88F-1415-DD47-8B73-8781F3AFE7C1}" type="doc">
      <dgm:prSet loTypeId="urn:microsoft.com/office/officeart/2005/8/layout/process4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583F9A-6099-3541-AEC0-1B819D06598F}">
      <dgm:prSet phldrT="[Text]"/>
      <dgm:spPr/>
      <dgm:t>
        <a:bodyPr/>
        <a:lstStyle/>
        <a:p>
          <a:r>
            <a:rPr lang="en-US" dirty="0"/>
            <a:t>Day 1</a:t>
          </a:r>
        </a:p>
      </dgm:t>
    </dgm:pt>
    <dgm:pt modelId="{7490BF28-5149-8A43-B1A3-3712B84428F8}" type="parTrans" cxnId="{30D542E8-32DE-1A4D-B62F-7F22AFFC35FA}">
      <dgm:prSet/>
      <dgm:spPr/>
      <dgm:t>
        <a:bodyPr/>
        <a:lstStyle/>
        <a:p>
          <a:endParaRPr lang="en-US"/>
        </a:p>
      </dgm:t>
    </dgm:pt>
    <dgm:pt modelId="{DBD00677-DED3-084F-B722-6E81FCE6E6C7}" type="sibTrans" cxnId="{30D542E8-32DE-1A4D-B62F-7F22AFFC35FA}">
      <dgm:prSet/>
      <dgm:spPr/>
      <dgm:t>
        <a:bodyPr/>
        <a:lstStyle/>
        <a:p>
          <a:endParaRPr lang="en-US"/>
        </a:p>
      </dgm:t>
    </dgm:pt>
    <dgm:pt modelId="{5CB6A248-3DF3-1749-ADD8-3C2F3FC37AA8}">
      <dgm:prSet phldrT="[Text]"/>
      <dgm:spPr/>
      <dgm:t>
        <a:bodyPr/>
        <a:lstStyle/>
        <a:p>
          <a:r>
            <a:rPr lang="en-US" dirty="0"/>
            <a:t>50 trials AM with Paired Odor (Ethyl Butyrate)</a:t>
          </a:r>
        </a:p>
      </dgm:t>
    </dgm:pt>
    <dgm:pt modelId="{48469C7E-EA97-9448-856D-C8EF9549B239}" type="parTrans" cxnId="{8BFFD925-6E03-8E47-8B60-E51F69C85E43}">
      <dgm:prSet/>
      <dgm:spPr/>
      <dgm:t>
        <a:bodyPr/>
        <a:lstStyle/>
        <a:p>
          <a:endParaRPr lang="en-US"/>
        </a:p>
      </dgm:t>
    </dgm:pt>
    <dgm:pt modelId="{18A2822D-422B-2F44-9230-73BFD8FEC398}" type="sibTrans" cxnId="{8BFFD925-6E03-8E47-8B60-E51F69C85E43}">
      <dgm:prSet/>
      <dgm:spPr/>
      <dgm:t>
        <a:bodyPr/>
        <a:lstStyle/>
        <a:p>
          <a:endParaRPr lang="en-US"/>
        </a:p>
      </dgm:t>
    </dgm:pt>
    <dgm:pt modelId="{C2ABD973-65FC-2341-8BC4-88C4042E73C5}">
      <dgm:prSet phldrT="[Text]"/>
      <dgm:spPr/>
      <dgm:t>
        <a:bodyPr/>
        <a:lstStyle/>
        <a:p>
          <a:r>
            <a:rPr lang="en-US" dirty="0"/>
            <a:t>50 trials PM with Unpaired Odor (Methyl Valerate)</a:t>
          </a:r>
        </a:p>
      </dgm:t>
    </dgm:pt>
    <dgm:pt modelId="{AF33C1B3-CCAD-8241-B630-9C63EF180628}" type="parTrans" cxnId="{5171EBF2-CF3F-1744-A81E-EF16DA8AB40D}">
      <dgm:prSet/>
      <dgm:spPr/>
      <dgm:t>
        <a:bodyPr/>
        <a:lstStyle/>
        <a:p>
          <a:endParaRPr lang="en-US"/>
        </a:p>
      </dgm:t>
    </dgm:pt>
    <dgm:pt modelId="{E6784F4D-B476-1B40-B0D7-233B24615304}" type="sibTrans" cxnId="{5171EBF2-CF3F-1744-A81E-EF16DA8AB40D}">
      <dgm:prSet/>
      <dgm:spPr/>
      <dgm:t>
        <a:bodyPr/>
        <a:lstStyle/>
        <a:p>
          <a:endParaRPr lang="en-US"/>
        </a:p>
      </dgm:t>
    </dgm:pt>
    <dgm:pt modelId="{B82A531C-435A-2848-BC48-98D058A6CBF1}">
      <dgm:prSet phldrT="[Text]"/>
      <dgm:spPr/>
      <dgm:t>
        <a:bodyPr/>
        <a:lstStyle/>
        <a:p>
          <a:r>
            <a:rPr lang="en-US" dirty="0"/>
            <a:t>Day 2</a:t>
          </a:r>
        </a:p>
      </dgm:t>
    </dgm:pt>
    <dgm:pt modelId="{C85C66DC-B2DD-514A-9F08-128AD19926C4}" type="parTrans" cxnId="{A6D75093-6905-934C-8D67-1075FEF7D117}">
      <dgm:prSet/>
      <dgm:spPr/>
      <dgm:t>
        <a:bodyPr/>
        <a:lstStyle/>
        <a:p>
          <a:endParaRPr lang="en-US"/>
        </a:p>
      </dgm:t>
    </dgm:pt>
    <dgm:pt modelId="{DB2BDDAB-79A6-6A45-A287-2B34998280BF}" type="sibTrans" cxnId="{A6D75093-6905-934C-8D67-1075FEF7D117}">
      <dgm:prSet/>
      <dgm:spPr/>
      <dgm:t>
        <a:bodyPr/>
        <a:lstStyle/>
        <a:p>
          <a:endParaRPr lang="en-US"/>
        </a:p>
      </dgm:t>
    </dgm:pt>
    <dgm:pt modelId="{5472C628-6338-144B-B72C-892CB0E50F29}">
      <dgm:prSet phldrT="[Text]"/>
      <dgm:spPr/>
      <dgm:t>
        <a:bodyPr/>
        <a:lstStyle/>
        <a:p>
          <a:r>
            <a:rPr lang="en-US" dirty="0"/>
            <a:t>50 trials AM with Paired Odor (Ethyl Butyrate)</a:t>
          </a:r>
        </a:p>
      </dgm:t>
    </dgm:pt>
    <dgm:pt modelId="{6AEF0113-33DC-DD4C-9BA3-37C59B11442E}" type="parTrans" cxnId="{9D49C222-423B-2547-B916-A31D10631F4D}">
      <dgm:prSet/>
      <dgm:spPr/>
      <dgm:t>
        <a:bodyPr/>
        <a:lstStyle/>
        <a:p>
          <a:endParaRPr lang="en-US"/>
        </a:p>
      </dgm:t>
    </dgm:pt>
    <dgm:pt modelId="{7F80C1F3-8EC1-C44F-8029-88BA68D2DCE7}" type="sibTrans" cxnId="{9D49C222-423B-2547-B916-A31D10631F4D}">
      <dgm:prSet/>
      <dgm:spPr/>
      <dgm:t>
        <a:bodyPr/>
        <a:lstStyle/>
        <a:p>
          <a:endParaRPr lang="en-US"/>
        </a:p>
      </dgm:t>
    </dgm:pt>
    <dgm:pt modelId="{FD5BCF63-8EF6-CE4E-9074-B63B4F898DEE}">
      <dgm:prSet phldrT="[Text]"/>
      <dgm:spPr/>
      <dgm:t>
        <a:bodyPr/>
        <a:lstStyle/>
        <a:p>
          <a:r>
            <a:rPr lang="en-US" dirty="0"/>
            <a:t>50 trials PM with Unpaired Odor (Methyl Valerate)</a:t>
          </a:r>
        </a:p>
      </dgm:t>
    </dgm:pt>
    <dgm:pt modelId="{0D59DCEA-8022-274C-A45F-D49F29D7FB57}" type="parTrans" cxnId="{996D1244-D9C1-C94F-8499-D2A66F2E7D7F}">
      <dgm:prSet/>
      <dgm:spPr/>
      <dgm:t>
        <a:bodyPr/>
        <a:lstStyle/>
        <a:p>
          <a:endParaRPr lang="en-US"/>
        </a:p>
      </dgm:t>
    </dgm:pt>
    <dgm:pt modelId="{CC535843-68FF-AF4B-A6D2-1E3772A11E4B}" type="sibTrans" cxnId="{996D1244-D9C1-C94F-8499-D2A66F2E7D7F}">
      <dgm:prSet/>
      <dgm:spPr/>
      <dgm:t>
        <a:bodyPr/>
        <a:lstStyle/>
        <a:p>
          <a:endParaRPr lang="en-US"/>
        </a:p>
      </dgm:t>
    </dgm:pt>
    <dgm:pt modelId="{D37B4CD0-C6D7-D142-93DB-D005B275A7D8}">
      <dgm:prSet phldrT="[Text]"/>
      <dgm:spPr/>
      <dgm:t>
        <a:bodyPr/>
        <a:lstStyle/>
        <a:p>
          <a:r>
            <a:rPr lang="en-US" dirty="0"/>
            <a:t>Day 3</a:t>
          </a:r>
        </a:p>
      </dgm:t>
    </dgm:pt>
    <dgm:pt modelId="{E1CBDD19-8B57-D842-9532-C62027B82255}" type="parTrans" cxnId="{A5CBA2FF-1FDB-D64E-9B70-A6E3350E1610}">
      <dgm:prSet/>
      <dgm:spPr/>
      <dgm:t>
        <a:bodyPr/>
        <a:lstStyle/>
        <a:p>
          <a:endParaRPr lang="en-US"/>
        </a:p>
      </dgm:t>
    </dgm:pt>
    <dgm:pt modelId="{07C25BD9-F1C9-E14C-95F2-EE166638C957}" type="sibTrans" cxnId="{A5CBA2FF-1FDB-D64E-9B70-A6E3350E1610}">
      <dgm:prSet/>
      <dgm:spPr/>
      <dgm:t>
        <a:bodyPr/>
        <a:lstStyle/>
        <a:p>
          <a:endParaRPr lang="en-US"/>
        </a:p>
      </dgm:t>
    </dgm:pt>
    <dgm:pt modelId="{BB0CD67D-3794-024B-B59A-91C65CE5A724}">
      <dgm:prSet phldrT="[Text]"/>
      <dgm:spPr/>
      <dgm:t>
        <a:bodyPr/>
        <a:lstStyle/>
        <a:p>
          <a:r>
            <a:rPr lang="en-US" dirty="0"/>
            <a:t>50 trials AM with Paired Odor (Ethyl Butyrate)</a:t>
          </a:r>
        </a:p>
      </dgm:t>
    </dgm:pt>
    <dgm:pt modelId="{72EBD0B5-8723-AA44-BA12-0E82FF572BCC}" type="parTrans" cxnId="{49835F23-DF96-2044-AF80-DC02919B7A9B}">
      <dgm:prSet/>
      <dgm:spPr/>
      <dgm:t>
        <a:bodyPr/>
        <a:lstStyle/>
        <a:p>
          <a:endParaRPr lang="en-US"/>
        </a:p>
      </dgm:t>
    </dgm:pt>
    <dgm:pt modelId="{2580EBB1-09A5-194E-9D09-A033020486A4}" type="sibTrans" cxnId="{49835F23-DF96-2044-AF80-DC02919B7A9B}">
      <dgm:prSet/>
      <dgm:spPr/>
      <dgm:t>
        <a:bodyPr/>
        <a:lstStyle/>
        <a:p>
          <a:endParaRPr lang="en-US"/>
        </a:p>
      </dgm:t>
    </dgm:pt>
    <dgm:pt modelId="{15B9E28D-EC48-8946-89F6-DD6133A4C10B}">
      <dgm:prSet phldrT="[Text]"/>
      <dgm:spPr/>
      <dgm:t>
        <a:bodyPr/>
        <a:lstStyle/>
        <a:p>
          <a:r>
            <a:rPr lang="en-US" dirty="0"/>
            <a:t>50 trials PM with Unpaired Odor (Methyl Valerate)</a:t>
          </a:r>
        </a:p>
      </dgm:t>
    </dgm:pt>
    <dgm:pt modelId="{8FE681C3-FB51-B14E-A111-17D3039CB181}" type="parTrans" cxnId="{8D1D85F4-25A7-104C-9005-E39C1374B7A8}">
      <dgm:prSet/>
      <dgm:spPr/>
      <dgm:t>
        <a:bodyPr/>
        <a:lstStyle/>
        <a:p>
          <a:endParaRPr lang="en-US"/>
        </a:p>
      </dgm:t>
    </dgm:pt>
    <dgm:pt modelId="{80B7D0FE-86FC-5B46-BD5E-8A5CAF47265A}" type="sibTrans" cxnId="{8D1D85F4-25A7-104C-9005-E39C1374B7A8}">
      <dgm:prSet/>
      <dgm:spPr/>
      <dgm:t>
        <a:bodyPr/>
        <a:lstStyle/>
        <a:p>
          <a:endParaRPr lang="en-US"/>
        </a:p>
      </dgm:t>
    </dgm:pt>
    <dgm:pt modelId="{D0609450-89C3-FA4D-A315-6E2E883E17AD}" type="pres">
      <dgm:prSet presAssocID="{64B4E88F-1415-DD47-8B73-8781F3AFE7C1}" presName="Name0" presStyleCnt="0">
        <dgm:presLayoutVars>
          <dgm:dir/>
          <dgm:animLvl val="lvl"/>
          <dgm:resizeHandles val="exact"/>
        </dgm:presLayoutVars>
      </dgm:prSet>
      <dgm:spPr/>
    </dgm:pt>
    <dgm:pt modelId="{AD741209-35DA-C54E-B330-8B8549DCB5F8}" type="pres">
      <dgm:prSet presAssocID="{D37B4CD0-C6D7-D142-93DB-D005B275A7D8}" presName="boxAndChildren" presStyleCnt="0"/>
      <dgm:spPr/>
    </dgm:pt>
    <dgm:pt modelId="{C96B2453-8EC6-5042-9E7E-4DE4EE786D1D}" type="pres">
      <dgm:prSet presAssocID="{D37B4CD0-C6D7-D142-93DB-D005B275A7D8}" presName="parentTextBox" presStyleLbl="node1" presStyleIdx="0" presStyleCnt="3"/>
      <dgm:spPr/>
    </dgm:pt>
    <dgm:pt modelId="{4A06DAFB-C6E5-834F-B3DB-8614514EC4AC}" type="pres">
      <dgm:prSet presAssocID="{D37B4CD0-C6D7-D142-93DB-D005B275A7D8}" presName="entireBox" presStyleLbl="node1" presStyleIdx="0" presStyleCnt="3"/>
      <dgm:spPr/>
    </dgm:pt>
    <dgm:pt modelId="{807A5E6E-873E-8C43-B15E-8E6BC80EC373}" type="pres">
      <dgm:prSet presAssocID="{D37B4CD0-C6D7-D142-93DB-D005B275A7D8}" presName="descendantBox" presStyleCnt="0"/>
      <dgm:spPr/>
    </dgm:pt>
    <dgm:pt modelId="{94DBD7D7-5F89-D847-A018-C01AEF1A650D}" type="pres">
      <dgm:prSet presAssocID="{BB0CD67D-3794-024B-B59A-91C65CE5A724}" presName="childTextBox" presStyleLbl="fgAccFollowNode1" presStyleIdx="0" presStyleCnt="6">
        <dgm:presLayoutVars>
          <dgm:bulletEnabled val="1"/>
        </dgm:presLayoutVars>
      </dgm:prSet>
      <dgm:spPr/>
    </dgm:pt>
    <dgm:pt modelId="{12758374-8BF2-DD4E-9210-CB99ADCA209C}" type="pres">
      <dgm:prSet presAssocID="{15B9E28D-EC48-8946-89F6-DD6133A4C10B}" presName="childTextBox" presStyleLbl="fgAccFollowNode1" presStyleIdx="1" presStyleCnt="6">
        <dgm:presLayoutVars>
          <dgm:bulletEnabled val="1"/>
        </dgm:presLayoutVars>
      </dgm:prSet>
      <dgm:spPr/>
    </dgm:pt>
    <dgm:pt modelId="{6B00FB43-9B3D-1F4A-BC1E-527266D77002}" type="pres">
      <dgm:prSet presAssocID="{DB2BDDAB-79A6-6A45-A287-2B34998280BF}" presName="sp" presStyleCnt="0"/>
      <dgm:spPr/>
    </dgm:pt>
    <dgm:pt modelId="{CAD19E6C-2099-E245-B2CB-3753967B4360}" type="pres">
      <dgm:prSet presAssocID="{B82A531C-435A-2848-BC48-98D058A6CBF1}" presName="arrowAndChildren" presStyleCnt="0"/>
      <dgm:spPr/>
    </dgm:pt>
    <dgm:pt modelId="{956A0083-4C0C-584C-8EDD-FBC1CA3BED1E}" type="pres">
      <dgm:prSet presAssocID="{B82A531C-435A-2848-BC48-98D058A6CBF1}" presName="parentTextArrow" presStyleLbl="node1" presStyleIdx="0" presStyleCnt="3"/>
      <dgm:spPr/>
    </dgm:pt>
    <dgm:pt modelId="{E5467A29-BCCE-9040-BC1A-26351F0F8E59}" type="pres">
      <dgm:prSet presAssocID="{B82A531C-435A-2848-BC48-98D058A6CBF1}" presName="arrow" presStyleLbl="node1" presStyleIdx="1" presStyleCnt="3"/>
      <dgm:spPr/>
    </dgm:pt>
    <dgm:pt modelId="{F42DD507-A9CA-8949-A5E8-798643D94AFC}" type="pres">
      <dgm:prSet presAssocID="{B82A531C-435A-2848-BC48-98D058A6CBF1}" presName="descendantArrow" presStyleCnt="0"/>
      <dgm:spPr/>
    </dgm:pt>
    <dgm:pt modelId="{01FA3C2D-8EC9-DB4C-B064-F4D50C9D3346}" type="pres">
      <dgm:prSet presAssocID="{5472C628-6338-144B-B72C-892CB0E50F29}" presName="childTextArrow" presStyleLbl="fgAccFollowNode1" presStyleIdx="2" presStyleCnt="6">
        <dgm:presLayoutVars>
          <dgm:bulletEnabled val="1"/>
        </dgm:presLayoutVars>
      </dgm:prSet>
      <dgm:spPr/>
    </dgm:pt>
    <dgm:pt modelId="{77AB71B0-E809-0741-9A1B-1886CA94CA27}" type="pres">
      <dgm:prSet presAssocID="{FD5BCF63-8EF6-CE4E-9074-B63B4F898DEE}" presName="childTextArrow" presStyleLbl="fgAccFollowNode1" presStyleIdx="3" presStyleCnt="6">
        <dgm:presLayoutVars>
          <dgm:bulletEnabled val="1"/>
        </dgm:presLayoutVars>
      </dgm:prSet>
      <dgm:spPr/>
    </dgm:pt>
    <dgm:pt modelId="{1CD92586-3A7A-7444-BDA6-CC0515497C46}" type="pres">
      <dgm:prSet presAssocID="{DBD00677-DED3-084F-B722-6E81FCE6E6C7}" presName="sp" presStyleCnt="0"/>
      <dgm:spPr/>
    </dgm:pt>
    <dgm:pt modelId="{89A078BA-4722-7C40-95E5-517F165CB93C}" type="pres">
      <dgm:prSet presAssocID="{0E583F9A-6099-3541-AEC0-1B819D06598F}" presName="arrowAndChildren" presStyleCnt="0"/>
      <dgm:spPr/>
    </dgm:pt>
    <dgm:pt modelId="{40FFDD87-F386-D347-B750-54C320B71456}" type="pres">
      <dgm:prSet presAssocID="{0E583F9A-6099-3541-AEC0-1B819D06598F}" presName="parentTextArrow" presStyleLbl="node1" presStyleIdx="1" presStyleCnt="3"/>
      <dgm:spPr/>
    </dgm:pt>
    <dgm:pt modelId="{74F60D26-3E0D-044F-8915-D73A9D346F23}" type="pres">
      <dgm:prSet presAssocID="{0E583F9A-6099-3541-AEC0-1B819D06598F}" presName="arrow" presStyleLbl="node1" presStyleIdx="2" presStyleCnt="3"/>
      <dgm:spPr/>
    </dgm:pt>
    <dgm:pt modelId="{0639D02E-D7E8-3B4F-AC9E-36A43EC52BB4}" type="pres">
      <dgm:prSet presAssocID="{0E583F9A-6099-3541-AEC0-1B819D06598F}" presName="descendantArrow" presStyleCnt="0"/>
      <dgm:spPr/>
    </dgm:pt>
    <dgm:pt modelId="{F51D5A03-D28D-6143-AA1A-D28288B01B99}" type="pres">
      <dgm:prSet presAssocID="{5CB6A248-3DF3-1749-ADD8-3C2F3FC37AA8}" presName="childTextArrow" presStyleLbl="fgAccFollowNode1" presStyleIdx="4" presStyleCnt="6">
        <dgm:presLayoutVars>
          <dgm:bulletEnabled val="1"/>
        </dgm:presLayoutVars>
      </dgm:prSet>
      <dgm:spPr/>
    </dgm:pt>
    <dgm:pt modelId="{2DBA1FDD-081A-104F-BC74-B72B544B9ADE}" type="pres">
      <dgm:prSet presAssocID="{C2ABD973-65FC-2341-8BC4-88C4042E73C5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D49C222-423B-2547-B916-A31D10631F4D}" srcId="{B82A531C-435A-2848-BC48-98D058A6CBF1}" destId="{5472C628-6338-144B-B72C-892CB0E50F29}" srcOrd="0" destOrd="0" parTransId="{6AEF0113-33DC-DD4C-9BA3-37C59B11442E}" sibTransId="{7F80C1F3-8EC1-C44F-8029-88BA68D2DCE7}"/>
    <dgm:cxn modelId="{49835F23-DF96-2044-AF80-DC02919B7A9B}" srcId="{D37B4CD0-C6D7-D142-93DB-D005B275A7D8}" destId="{BB0CD67D-3794-024B-B59A-91C65CE5A724}" srcOrd="0" destOrd="0" parTransId="{72EBD0B5-8723-AA44-BA12-0E82FF572BCC}" sibTransId="{2580EBB1-09A5-194E-9D09-A033020486A4}"/>
    <dgm:cxn modelId="{139CF324-3FE6-C64D-A57F-1253C82DF325}" type="presOf" srcId="{D37B4CD0-C6D7-D142-93DB-D005B275A7D8}" destId="{C96B2453-8EC6-5042-9E7E-4DE4EE786D1D}" srcOrd="0" destOrd="0" presId="urn:microsoft.com/office/officeart/2005/8/layout/process4"/>
    <dgm:cxn modelId="{8BFFD925-6E03-8E47-8B60-E51F69C85E43}" srcId="{0E583F9A-6099-3541-AEC0-1B819D06598F}" destId="{5CB6A248-3DF3-1749-ADD8-3C2F3FC37AA8}" srcOrd="0" destOrd="0" parTransId="{48469C7E-EA97-9448-856D-C8EF9549B239}" sibTransId="{18A2822D-422B-2F44-9230-73BFD8FEC398}"/>
    <dgm:cxn modelId="{996D1244-D9C1-C94F-8499-D2A66F2E7D7F}" srcId="{B82A531C-435A-2848-BC48-98D058A6CBF1}" destId="{FD5BCF63-8EF6-CE4E-9074-B63B4F898DEE}" srcOrd="1" destOrd="0" parTransId="{0D59DCEA-8022-274C-A45F-D49F29D7FB57}" sibTransId="{CC535843-68FF-AF4B-A6D2-1E3772A11E4B}"/>
    <dgm:cxn modelId="{76073E59-9479-A741-A82B-890D917C7534}" type="presOf" srcId="{B82A531C-435A-2848-BC48-98D058A6CBF1}" destId="{956A0083-4C0C-584C-8EDD-FBC1CA3BED1E}" srcOrd="0" destOrd="0" presId="urn:microsoft.com/office/officeart/2005/8/layout/process4"/>
    <dgm:cxn modelId="{93E1B264-ACEB-334E-815F-1086675441F9}" type="presOf" srcId="{0E583F9A-6099-3541-AEC0-1B819D06598F}" destId="{74F60D26-3E0D-044F-8915-D73A9D346F23}" srcOrd="1" destOrd="0" presId="urn:microsoft.com/office/officeart/2005/8/layout/process4"/>
    <dgm:cxn modelId="{ACF8F16F-8F61-684A-B18A-8031E8875B02}" type="presOf" srcId="{D37B4CD0-C6D7-D142-93DB-D005B275A7D8}" destId="{4A06DAFB-C6E5-834F-B3DB-8614514EC4AC}" srcOrd="1" destOrd="0" presId="urn:microsoft.com/office/officeart/2005/8/layout/process4"/>
    <dgm:cxn modelId="{82AD7872-3757-F142-B11B-521DCF0A51BB}" type="presOf" srcId="{FD5BCF63-8EF6-CE4E-9074-B63B4F898DEE}" destId="{77AB71B0-E809-0741-9A1B-1886CA94CA27}" srcOrd="0" destOrd="0" presId="urn:microsoft.com/office/officeart/2005/8/layout/process4"/>
    <dgm:cxn modelId="{A03F4F8D-EC15-C04C-8F11-E0DCEE1DC352}" type="presOf" srcId="{B82A531C-435A-2848-BC48-98D058A6CBF1}" destId="{E5467A29-BCCE-9040-BC1A-26351F0F8E59}" srcOrd="1" destOrd="0" presId="urn:microsoft.com/office/officeart/2005/8/layout/process4"/>
    <dgm:cxn modelId="{A6D75093-6905-934C-8D67-1075FEF7D117}" srcId="{64B4E88F-1415-DD47-8B73-8781F3AFE7C1}" destId="{B82A531C-435A-2848-BC48-98D058A6CBF1}" srcOrd="1" destOrd="0" parTransId="{C85C66DC-B2DD-514A-9F08-128AD19926C4}" sibTransId="{DB2BDDAB-79A6-6A45-A287-2B34998280BF}"/>
    <dgm:cxn modelId="{D4408AB1-5C35-8546-8177-6A40C5F27095}" type="presOf" srcId="{5472C628-6338-144B-B72C-892CB0E50F29}" destId="{01FA3C2D-8EC9-DB4C-B064-F4D50C9D3346}" srcOrd="0" destOrd="0" presId="urn:microsoft.com/office/officeart/2005/8/layout/process4"/>
    <dgm:cxn modelId="{02AA48BD-FA85-9C44-84AA-FC826EBF2BF5}" type="presOf" srcId="{5CB6A248-3DF3-1749-ADD8-3C2F3FC37AA8}" destId="{F51D5A03-D28D-6143-AA1A-D28288B01B99}" srcOrd="0" destOrd="0" presId="urn:microsoft.com/office/officeart/2005/8/layout/process4"/>
    <dgm:cxn modelId="{6318C1D1-DFB4-2345-88E6-F3BC22AFAFF7}" type="presOf" srcId="{15B9E28D-EC48-8946-89F6-DD6133A4C10B}" destId="{12758374-8BF2-DD4E-9210-CB99ADCA209C}" srcOrd="0" destOrd="0" presId="urn:microsoft.com/office/officeart/2005/8/layout/process4"/>
    <dgm:cxn modelId="{F41B39DC-2D79-8546-B6F3-40BBE0302890}" type="presOf" srcId="{64B4E88F-1415-DD47-8B73-8781F3AFE7C1}" destId="{D0609450-89C3-FA4D-A315-6E2E883E17AD}" srcOrd="0" destOrd="0" presId="urn:microsoft.com/office/officeart/2005/8/layout/process4"/>
    <dgm:cxn modelId="{358F41E3-C703-2F44-BE9A-91052F7483B4}" type="presOf" srcId="{BB0CD67D-3794-024B-B59A-91C65CE5A724}" destId="{94DBD7D7-5F89-D847-A018-C01AEF1A650D}" srcOrd="0" destOrd="0" presId="urn:microsoft.com/office/officeart/2005/8/layout/process4"/>
    <dgm:cxn modelId="{30D542E8-32DE-1A4D-B62F-7F22AFFC35FA}" srcId="{64B4E88F-1415-DD47-8B73-8781F3AFE7C1}" destId="{0E583F9A-6099-3541-AEC0-1B819D06598F}" srcOrd="0" destOrd="0" parTransId="{7490BF28-5149-8A43-B1A3-3712B84428F8}" sibTransId="{DBD00677-DED3-084F-B722-6E81FCE6E6C7}"/>
    <dgm:cxn modelId="{80C6B9EE-83C8-504C-A6CD-3CB8EFF24C6F}" type="presOf" srcId="{C2ABD973-65FC-2341-8BC4-88C4042E73C5}" destId="{2DBA1FDD-081A-104F-BC74-B72B544B9ADE}" srcOrd="0" destOrd="0" presId="urn:microsoft.com/office/officeart/2005/8/layout/process4"/>
    <dgm:cxn modelId="{5171EBF2-CF3F-1744-A81E-EF16DA8AB40D}" srcId="{0E583F9A-6099-3541-AEC0-1B819D06598F}" destId="{C2ABD973-65FC-2341-8BC4-88C4042E73C5}" srcOrd="1" destOrd="0" parTransId="{AF33C1B3-CCAD-8241-B630-9C63EF180628}" sibTransId="{E6784F4D-B476-1B40-B0D7-233B24615304}"/>
    <dgm:cxn modelId="{8D1D85F4-25A7-104C-9005-E39C1374B7A8}" srcId="{D37B4CD0-C6D7-D142-93DB-D005B275A7D8}" destId="{15B9E28D-EC48-8946-89F6-DD6133A4C10B}" srcOrd="1" destOrd="0" parTransId="{8FE681C3-FB51-B14E-A111-17D3039CB181}" sibTransId="{80B7D0FE-86FC-5B46-BD5E-8A5CAF47265A}"/>
    <dgm:cxn modelId="{416D2AFC-2E86-A44C-AA3B-E89DEF5F951E}" type="presOf" srcId="{0E583F9A-6099-3541-AEC0-1B819D06598F}" destId="{40FFDD87-F386-D347-B750-54C320B71456}" srcOrd="0" destOrd="0" presId="urn:microsoft.com/office/officeart/2005/8/layout/process4"/>
    <dgm:cxn modelId="{A5CBA2FF-1FDB-D64E-9B70-A6E3350E1610}" srcId="{64B4E88F-1415-DD47-8B73-8781F3AFE7C1}" destId="{D37B4CD0-C6D7-D142-93DB-D005B275A7D8}" srcOrd="2" destOrd="0" parTransId="{E1CBDD19-8B57-D842-9532-C62027B82255}" sibTransId="{07C25BD9-F1C9-E14C-95F2-EE166638C957}"/>
    <dgm:cxn modelId="{8BE2D56F-CA05-6D41-9CB1-E7BAD4B4120B}" type="presParOf" srcId="{D0609450-89C3-FA4D-A315-6E2E883E17AD}" destId="{AD741209-35DA-C54E-B330-8B8549DCB5F8}" srcOrd="0" destOrd="0" presId="urn:microsoft.com/office/officeart/2005/8/layout/process4"/>
    <dgm:cxn modelId="{4635FC2E-AF71-8140-8A6C-9BE6D397C5ED}" type="presParOf" srcId="{AD741209-35DA-C54E-B330-8B8549DCB5F8}" destId="{C96B2453-8EC6-5042-9E7E-4DE4EE786D1D}" srcOrd="0" destOrd="0" presId="urn:microsoft.com/office/officeart/2005/8/layout/process4"/>
    <dgm:cxn modelId="{3DD9FDE9-169E-5742-8104-A600C81F61B0}" type="presParOf" srcId="{AD741209-35DA-C54E-B330-8B8549DCB5F8}" destId="{4A06DAFB-C6E5-834F-B3DB-8614514EC4AC}" srcOrd="1" destOrd="0" presId="urn:microsoft.com/office/officeart/2005/8/layout/process4"/>
    <dgm:cxn modelId="{44E94223-0848-1E43-BFF4-1FB21D01DB86}" type="presParOf" srcId="{AD741209-35DA-C54E-B330-8B8549DCB5F8}" destId="{807A5E6E-873E-8C43-B15E-8E6BC80EC373}" srcOrd="2" destOrd="0" presId="urn:microsoft.com/office/officeart/2005/8/layout/process4"/>
    <dgm:cxn modelId="{4724A883-7AE5-7444-9DF1-3AF1CAC8C737}" type="presParOf" srcId="{807A5E6E-873E-8C43-B15E-8E6BC80EC373}" destId="{94DBD7D7-5F89-D847-A018-C01AEF1A650D}" srcOrd="0" destOrd="0" presId="urn:microsoft.com/office/officeart/2005/8/layout/process4"/>
    <dgm:cxn modelId="{4A1D9DD9-2764-DB49-9C4D-DA3626AFC235}" type="presParOf" srcId="{807A5E6E-873E-8C43-B15E-8E6BC80EC373}" destId="{12758374-8BF2-DD4E-9210-CB99ADCA209C}" srcOrd="1" destOrd="0" presId="urn:microsoft.com/office/officeart/2005/8/layout/process4"/>
    <dgm:cxn modelId="{DB6E7BFF-7A2A-E944-B3FF-C81B67F4FC58}" type="presParOf" srcId="{D0609450-89C3-FA4D-A315-6E2E883E17AD}" destId="{6B00FB43-9B3D-1F4A-BC1E-527266D77002}" srcOrd="1" destOrd="0" presId="urn:microsoft.com/office/officeart/2005/8/layout/process4"/>
    <dgm:cxn modelId="{C4F66200-2BB1-5B42-B7B2-A301115B1D61}" type="presParOf" srcId="{D0609450-89C3-FA4D-A315-6E2E883E17AD}" destId="{CAD19E6C-2099-E245-B2CB-3753967B4360}" srcOrd="2" destOrd="0" presId="urn:microsoft.com/office/officeart/2005/8/layout/process4"/>
    <dgm:cxn modelId="{53D4053B-9E96-0E4B-8440-53A5F97C4C08}" type="presParOf" srcId="{CAD19E6C-2099-E245-B2CB-3753967B4360}" destId="{956A0083-4C0C-584C-8EDD-FBC1CA3BED1E}" srcOrd="0" destOrd="0" presId="urn:microsoft.com/office/officeart/2005/8/layout/process4"/>
    <dgm:cxn modelId="{4241879C-AA9A-2D4B-9001-CC43691EE341}" type="presParOf" srcId="{CAD19E6C-2099-E245-B2CB-3753967B4360}" destId="{E5467A29-BCCE-9040-BC1A-26351F0F8E59}" srcOrd="1" destOrd="0" presId="urn:microsoft.com/office/officeart/2005/8/layout/process4"/>
    <dgm:cxn modelId="{1BEFB5CB-93A4-2D48-901A-2244E60CC902}" type="presParOf" srcId="{CAD19E6C-2099-E245-B2CB-3753967B4360}" destId="{F42DD507-A9CA-8949-A5E8-798643D94AFC}" srcOrd="2" destOrd="0" presId="urn:microsoft.com/office/officeart/2005/8/layout/process4"/>
    <dgm:cxn modelId="{ED9322E2-6C97-CA4D-B97C-52756C6AD4ED}" type="presParOf" srcId="{F42DD507-A9CA-8949-A5E8-798643D94AFC}" destId="{01FA3C2D-8EC9-DB4C-B064-F4D50C9D3346}" srcOrd="0" destOrd="0" presId="urn:microsoft.com/office/officeart/2005/8/layout/process4"/>
    <dgm:cxn modelId="{4F15F832-71E3-6841-A509-E171C4482000}" type="presParOf" srcId="{F42DD507-A9CA-8949-A5E8-798643D94AFC}" destId="{77AB71B0-E809-0741-9A1B-1886CA94CA27}" srcOrd="1" destOrd="0" presId="urn:microsoft.com/office/officeart/2005/8/layout/process4"/>
    <dgm:cxn modelId="{0BCAB5DB-C569-C745-9B17-2C24B4830B46}" type="presParOf" srcId="{D0609450-89C3-FA4D-A315-6E2E883E17AD}" destId="{1CD92586-3A7A-7444-BDA6-CC0515497C46}" srcOrd="3" destOrd="0" presId="urn:microsoft.com/office/officeart/2005/8/layout/process4"/>
    <dgm:cxn modelId="{02CDD27D-19BE-0143-A412-FBACE26B8992}" type="presParOf" srcId="{D0609450-89C3-FA4D-A315-6E2E883E17AD}" destId="{89A078BA-4722-7C40-95E5-517F165CB93C}" srcOrd="4" destOrd="0" presId="urn:microsoft.com/office/officeart/2005/8/layout/process4"/>
    <dgm:cxn modelId="{6B1B4BBB-F00B-054B-B4AD-AE4D51AEFEE6}" type="presParOf" srcId="{89A078BA-4722-7C40-95E5-517F165CB93C}" destId="{40FFDD87-F386-D347-B750-54C320B71456}" srcOrd="0" destOrd="0" presId="urn:microsoft.com/office/officeart/2005/8/layout/process4"/>
    <dgm:cxn modelId="{BDBB90BB-A579-B144-B3BF-2667D88505C5}" type="presParOf" srcId="{89A078BA-4722-7C40-95E5-517F165CB93C}" destId="{74F60D26-3E0D-044F-8915-D73A9D346F23}" srcOrd="1" destOrd="0" presId="urn:microsoft.com/office/officeart/2005/8/layout/process4"/>
    <dgm:cxn modelId="{79583FC2-86A8-3C43-9603-0ED3C7E55628}" type="presParOf" srcId="{89A078BA-4722-7C40-95E5-517F165CB93C}" destId="{0639D02E-D7E8-3B4F-AC9E-36A43EC52BB4}" srcOrd="2" destOrd="0" presId="urn:microsoft.com/office/officeart/2005/8/layout/process4"/>
    <dgm:cxn modelId="{5FDDD6F8-62D7-2344-9B00-DC4458C5A95A}" type="presParOf" srcId="{0639D02E-D7E8-3B4F-AC9E-36A43EC52BB4}" destId="{F51D5A03-D28D-6143-AA1A-D28288B01B99}" srcOrd="0" destOrd="0" presId="urn:microsoft.com/office/officeart/2005/8/layout/process4"/>
    <dgm:cxn modelId="{11FC1660-A92C-994F-80BB-54C3A88484AB}" type="presParOf" srcId="{0639D02E-D7E8-3B4F-AC9E-36A43EC52BB4}" destId="{2DBA1FDD-081A-104F-BC74-B72B544B9AD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E056A-E4F3-224E-9C8F-9A2B34D4E9B9}" type="doc">
      <dgm:prSet loTypeId="urn:microsoft.com/office/officeart/2005/8/layout/process4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30C39B-4F0B-9F4D-B7D0-992521B2811A}">
      <dgm:prSet phldrT="[Text]"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Day 1</a:t>
          </a:r>
        </a:p>
      </dgm:t>
    </dgm:pt>
    <dgm:pt modelId="{CD97B39D-0C74-A94C-8FAA-4C0EEF105F67}" type="parTrans" cxnId="{BD27F813-DCDB-3248-9F31-9374ECBA3509}">
      <dgm:prSet/>
      <dgm:spPr/>
      <dgm:t>
        <a:bodyPr/>
        <a:lstStyle/>
        <a:p>
          <a:endParaRPr lang="en-US"/>
        </a:p>
      </dgm:t>
    </dgm:pt>
    <dgm:pt modelId="{B0C9A8C6-8632-8B4F-B265-9CBBD517FF2E}" type="sibTrans" cxnId="{BD27F813-DCDB-3248-9F31-9374ECBA3509}">
      <dgm:prSet/>
      <dgm:spPr/>
      <dgm:t>
        <a:bodyPr/>
        <a:lstStyle/>
        <a:p>
          <a:endParaRPr lang="en-US"/>
        </a:p>
      </dgm:t>
    </dgm:pt>
    <dgm:pt modelId="{5E9995BD-0B0B-5B4B-BD7B-3A40739FD00B}">
      <dgm:prSet phldrT="[Text]"/>
      <dgm:spPr/>
      <dgm:t>
        <a:bodyPr/>
        <a:lstStyle/>
        <a:p>
          <a:r>
            <a:rPr lang="en-US" dirty="0"/>
            <a:t>50 trials with Paired Odor (Ethyl Butyrate)</a:t>
          </a:r>
        </a:p>
      </dgm:t>
    </dgm:pt>
    <dgm:pt modelId="{43DABA61-5CDB-C748-9B4B-BF1E152A744B}" type="parTrans" cxnId="{4FCA58D8-6B07-364D-A205-20806C7CB19D}">
      <dgm:prSet/>
      <dgm:spPr/>
      <dgm:t>
        <a:bodyPr/>
        <a:lstStyle/>
        <a:p>
          <a:endParaRPr lang="en-US"/>
        </a:p>
      </dgm:t>
    </dgm:pt>
    <dgm:pt modelId="{D66142FD-05D8-424B-A9A1-6E3807272E5C}" type="sibTrans" cxnId="{4FCA58D8-6B07-364D-A205-20806C7CB19D}">
      <dgm:prSet/>
      <dgm:spPr/>
      <dgm:t>
        <a:bodyPr/>
        <a:lstStyle/>
        <a:p>
          <a:endParaRPr lang="en-US"/>
        </a:p>
      </dgm:t>
    </dgm:pt>
    <dgm:pt modelId="{A01454B5-0695-9E48-9952-B39CB89220F1}">
      <dgm:prSet phldrT="[Text]"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Day 2</a:t>
          </a:r>
        </a:p>
      </dgm:t>
    </dgm:pt>
    <dgm:pt modelId="{AB43ABF9-51A9-8F4D-82B4-35D8DB8F2FE9}" type="parTrans" cxnId="{C106C45A-476A-E244-B853-EB1CD4ED7B24}">
      <dgm:prSet/>
      <dgm:spPr/>
      <dgm:t>
        <a:bodyPr/>
        <a:lstStyle/>
        <a:p>
          <a:endParaRPr lang="en-US"/>
        </a:p>
      </dgm:t>
    </dgm:pt>
    <dgm:pt modelId="{1AE697D6-5533-F54D-ADB4-AE4CFDBB9739}" type="sibTrans" cxnId="{C106C45A-476A-E244-B853-EB1CD4ED7B24}">
      <dgm:prSet/>
      <dgm:spPr/>
      <dgm:t>
        <a:bodyPr/>
        <a:lstStyle/>
        <a:p>
          <a:endParaRPr lang="en-US"/>
        </a:p>
      </dgm:t>
    </dgm:pt>
    <dgm:pt modelId="{5A107726-B5EB-4748-B197-950906293113}">
      <dgm:prSet phldrT="[Text]"/>
      <dgm:spPr/>
      <dgm:t>
        <a:bodyPr/>
        <a:lstStyle/>
        <a:p>
          <a:r>
            <a:rPr lang="en-US" dirty="0"/>
            <a:t>50 trials with Unpaired Odor (Methyl Valerate)</a:t>
          </a:r>
        </a:p>
      </dgm:t>
    </dgm:pt>
    <dgm:pt modelId="{23F13620-AF01-B540-A13F-0CDD8F925925}" type="parTrans" cxnId="{391DC91A-C987-1D4C-B4B6-65BD0525FA44}">
      <dgm:prSet/>
      <dgm:spPr/>
      <dgm:t>
        <a:bodyPr/>
        <a:lstStyle/>
        <a:p>
          <a:endParaRPr lang="en-US"/>
        </a:p>
      </dgm:t>
    </dgm:pt>
    <dgm:pt modelId="{A01AC8AB-4CFC-8A4F-9A74-E8186590BD1C}" type="sibTrans" cxnId="{391DC91A-C987-1D4C-B4B6-65BD0525FA44}">
      <dgm:prSet/>
      <dgm:spPr/>
      <dgm:t>
        <a:bodyPr/>
        <a:lstStyle/>
        <a:p>
          <a:endParaRPr lang="en-US"/>
        </a:p>
      </dgm:t>
    </dgm:pt>
    <dgm:pt modelId="{28B99277-22BA-644D-BE56-91366E87F67F}">
      <dgm:prSet phldrT="[Text]"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Day 3</a:t>
          </a:r>
          <a:endParaRPr lang="en-US" dirty="0"/>
        </a:p>
      </dgm:t>
    </dgm:pt>
    <dgm:pt modelId="{FA2CC4ED-4F97-2B4C-B146-09CD75D209C9}" type="parTrans" cxnId="{1AD88724-7732-804B-9C05-8A49A0EA770C}">
      <dgm:prSet/>
      <dgm:spPr/>
      <dgm:t>
        <a:bodyPr/>
        <a:lstStyle/>
        <a:p>
          <a:endParaRPr lang="en-US"/>
        </a:p>
      </dgm:t>
    </dgm:pt>
    <dgm:pt modelId="{5D5FDD94-6798-494C-A962-F90BF357FCF8}" type="sibTrans" cxnId="{1AD88724-7732-804B-9C05-8A49A0EA770C}">
      <dgm:prSet/>
      <dgm:spPr/>
      <dgm:t>
        <a:bodyPr/>
        <a:lstStyle/>
        <a:p>
          <a:endParaRPr lang="en-US"/>
        </a:p>
      </dgm:t>
    </dgm:pt>
    <dgm:pt modelId="{EB54987F-CED4-2B4F-BFF8-D01A87F5FDA2}">
      <dgm:prSet phldrT="[Text]"/>
      <dgm:spPr/>
      <dgm:t>
        <a:bodyPr/>
        <a:lstStyle/>
        <a:p>
          <a:r>
            <a:rPr lang="en-US" dirty="0"/>
            <a:t>50 trials with Paired Odor (Ethyl Butyrate)</a:t>
          </a:r>
        </a:p>
      </dgm:t>
    </dgm:pt>
    <dgm:pt modelId="{C7E0E1D7-9928-264A-B3D4-DEF198F9694C}" type="parTrans" cxnId="{362D8BEC-7264-1441-9168-9AF2D8235F0E}">
      <dgm:prSet/>
      <dgm:spPr/>
      <dgm:t>
        <a:bodyPr/>
        <a:lstStyle/>
        <a:p>
          <a:endParaRPr lang="en-US"/>
        </a:p>
      </dgm:t>
    </dgm:pt>
    <dgm:pt modelId="{F9F554D8-34D9-AC42-923B-B443049BCA20}" type="sibTrans" cxnId="{362D8BEC-7264-1441-9168-9AF2D8235F0E}">
      <dgm:prSet/>
      <dgm:spPr/>
      <dgm:t>
        <a:bodyPr/>
        <a:lstStyle/>
        <a:p>
          <a:endParaRPr lang="en-US"/>
        </a:p>
      </dgm:t>
    </dgm:pt>
    <dgm:pt modelId="{C56E2DC1-441A-6D4D-832A-2B1F0445A6BC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Day 4</a:t>
          </a:r>
        </a:p>
      </dgm:t>
    </dgm:pt>
    <dgm:pt modelId="{235E27F9-4E12-7147-8AD8-5D60FB0398F5}" type="parTrans" cxnId="{6D287996-8FBB-DB4A-8D6D-7603F50D26F0}">
      <dgm:prSet/>
      <dgm:spPr/>
      <dgm:t>
        <a:bodyPr/>
        <a:lstStyle/>
        <a:p>
          <a:endParaRPr lang="en-US"/>
        </a:p>
      </dgm:t>
    </dgm:pt>
    <dgm:pt modelId="{6432F480-6A88-FE4E-8BFE-24E7D72AD22C}" type="sibTrans" cxnId="{6D287996-8FBB-DB4A-8D6D-7603F50D26F0}">
      <dgm:prSet/>
      <dgm:spPr/>
      <dgm:t>
        <a:bodyPr/>
        <a:lstStyle/>
        <a:p>
          <a:endParaRPr lang="en-US"/>
        </a:p>
      </dgm:t>
    </dgm:pt>
    <dgm:pt modelId="{1F19F48E-2499-B248-9C95-B6011672DD0C}">
      <dgm:prSet/>
      <dgm:spPr/>
      <dgm:t>
        <a:bodyPr/>
        <a:lstStyle/>
        <a:p>
          <a:r>
            <a:rPr lang="en-US" dirty="0"/>
            <a:t>50 trials with Unpaired Odor (Methyl Valerate)</a:t>
          </a:r>
        </a:p>
      </dgm:t>
    </dgm:pt>
    <dgm:pt modelId="{87C0A54A-5FBB-5E46-A6B8-06B61555A8C5}" type="parTrans" cxnId="{581BB707-7D70-E34C-8976-D32159CBDDCA}">
      <dgm:prSet/>
      <dgm:spPr/>
      <dgm:t>
        <a:bodyPr/>
        <a:lstStyle/>
        <a:p>
          <a:endParaRPr lang="en-US"/>
        </a:p>
      </dgm:t>
    </dgm:pt>
    <dgm:pt modelId="{1BD2B8B8-5654-A44A-A93D-298659AD6DDA}" type="sibTrans" cxnId="{581BB707-7D70-E34C-8976-D32159CBDDCA}">
      <dgm:prSet/>
      <dgm:spPr/>
      <dgm:t>
        <a:bodyPr/>
        <a:lstStyle/>
        <a:p>
          <a:endParaRPr lang="en-US"/>
        </a:p>
      </dgm:t>
    </dgm:pt>
    <dgm:pt modelId="{9164B652-5FC1-554D-9C42-09085EE8C3A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Day 5</a:t>
          </a:r>
        </a:p>
      </dgm:t>
    </dgm:pt>
    <dgm:pt modelId="{B84C6A31-4F91-3241-8867-7DFC0B2C170F}" type="parTrans" cxnId="{1FE79D84-3750-164C-981F-40DA361CE1E5}">
      <dgm:prSet/>
      <dgm:spPr/>
      <dgm:t>
        <a:bodyPr/>
        <a:lstStyle/>
        <a:p>
          <a:endParaRPr lang="en-US"/>
        </a:p>
      </dgm:t>
    </dgm:pt>
    <dgm:pt modelId="{46626E29-9121-A040-B692-4923707252D2}" type="sibTrans" cxnId="{1FE79D84-3750-164C-981F-40DA361CE1E5}">
      <dgm:prSet/>
      <dgm:spPr/>
      <dgm:t>
        <a:bodyPr/>
        <a:lstStyle/>
        <a:p>
          <a:endParaRPr lang="en-US"/>
        </a:p>
      </dgm:t>
    </dgm:pt>
    <dgm:pt modelId="{FA897C28-0DF1-C64C-B851-04E51B049EBA}">
      <dgm:prSet phldrT="[Text]"/>
      <dgm:spPr/>
      <dgm:t>
        <a:bodyPr/>
        <a:lstStyle/>
        <a:p>
          <a:r>
            <a:rPr lang="en-US" dirty="0"/>
            <a:t>50 trials with Paired Odor (Ethyl Butyrate)</a:t>
          </a:r>
        </a:p>
      </dgm:t>
    </dgm:pt>
    <dgm:pt modelId="{3CDA411E-7B7A-FD49-BA55-EE4E71EFEA39}" type="parTrans" cxnId="{1DB214A3-9B9E-BC4D-B58B-80779757CAD1}">
      <dgm:prSet/>
      <dgm:spPr/>
      <dgm:t>
        <a:bodyPr/>
        <a:lstStyle/>
        <a:p>
          <a:endParaRPr lang="en-US"/>
        </a:p>
      </dgm:t>
    </dgm:pt>
    <dgm:pt modelId="{ED44C6E4-BBBC-3845-9C61-8323C12D4C38}" type="sibTrans" cxnId="{1DB214A3-9B9E-BC4D-B58B-80779757CAD1}">
      <dgm:prSet/>
      <dgm:spPr/>
      <dgm:t>
        <a:bodyPr/>
        <a:lstStyle/>
        <a:p>
          <a:endParaRPr lang="en-US"/>
        </a:p>
      </dgm:t>
    </dgm:pt>
    <dgm:pt modelId="{A2E7CE33-8169-6041-9365-44C9A369917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Day 6</a:t>
          </a:r>
        </a:p>
      </dgm:t>
    </dgm:pt>
    <dgm:pt modelId="{E7E0C719-8CC0-674E-B4FF-6EA78D7FD3C1}" type="parTrans" cxnId="{E12C7844-FBD0-3C44-B606-C220B12418D7}">
      <dgm:prSet/>
      <dgm:spPr/>
      <dgm:t>
        <a:bodyPr/>
        <a:lstStyle/>
        <a:p>
          <a:endParaRPr lang="en-US"/>
        </a:p>
      </dgm:t>
    </dgm:pt>
    <dgm:pt modelId="{5E2FF6C3-99B0-0849-8E4F-FCD8D41293BC}" type="sibTrans" cxnId="{E12C7844-FBD0-3C44-B606-C220B12418D7}">
      <dgm:prSet/>
      <dgm:spPr/>
      <dgm:t>
        <a:bodyPr/>
        <a:lstStyle/>
        <a:p>
          <a:endParaRPr lang="en-US"/>
        </a:p>
      </dgm:t>
    </dgm:pt>
    <dgm:pt modelId="{E5B0A69D-A6AC-8F4B-BFCD-E3C339C98CCE}">
      <dgm:prSet/>
      <dgm:spPr/>
      <dgm:t>
        <a:bodyPr/>
        <a:lstStyle/>
        <a:p>
          <a:r>
            <a:rPr lang="en-US"/>
            <a:t>50 trials with Unpaired Odor (Methyl Valerate)</a:t>
          </a:r>
          <a:endParaRPr lang="en-US" dirty="0"/>
        </a:p>
      </dgm:t>
    </dgm:pt>
    <dgm:pt modelId="{85D8A22B-99F0-8E47-96D4-2E63A9359211}" type="parTrans" cxnId="{27281A51-41B0-654E-8367-178C770ED0ED}">
      <dgm:prSet/>
      <dgm:spPr/>
      <dgm:t>
        <a:bodyPr/>
        <a:lstStyle/>
        <a:p>
          <a:endParaRPr lang="en-US"/>
        </a:p>
      </dgm:t>
    </dgm:pt>
    <dgm:pt modelId="{8DEE1416-1F77-0843-B030-F6B51944CE56}" type="sibTrans" cxnId="{27281A51-41B0-654E-8367-178C770ED0ED}">
      <dgm:prSet/>
      <dgm:spPr/>
      <dgm:t>
        <a:bodyPr/>
        <a:lstStyle/>
        <a:p>
          <a:endParaRPr lang="en-US"/>
        </a:p>
      </dgm:t>
    </dgm:pt>
    <dgm:pt modelId="{9D496779-0586-484F-A2EE-6FCA1AE02CD8}" type="pres">
      <dgm:prSet presAssocID="{94DE056A-E4F3-224E-9C8F-9A2B34D4E9B9}" presName="Name0" presStyleCnt="0">
        <dgm:presLayoutVars>
          <dgm:dir/>
          <dgm:animLvl val="lvl"/>
          <dgm:resizeHandles val="exact"/>
        </dgm:presLayoutVars>
      </dgm:prSet>
      <dgm:spPr/>
    </dgm:pt>
    <dgm:pt modelId="{ABB9306A-737A-0C4C-9085-651E31440F8C}" type="pres">
      <dgm:prSet presAssocID="{A2E7CE33-8169-6041-9365-44C9A369917A}" presName="boxAndChildren" presStyleCnt="0"/>
      <dgm:spPr/>
    </dgm:pt>
    <dgm:pt modelId="{372C688C-EC93-9C4F-9555-3F3ECB599848}" type="pres">
      <dgm:prSet presAssocID="{A2E7CE33-8169-6041-9365-44C9A369917A}" presName="parentTextBox" presStyleLbl="node1" presStyleIdx="0" presStyleCnt="6"/>
      <dgm:spPr/>
    </dgm:pt>
    <dgm:pt modelId="{A68F83E7-9F56-584E-8095-F27E591AE078}" type="pres">
      <dgm:prSet presAssocID="{A2E7CE33-8169-6041-9365-44C9A369917A}" presName="entireBox" presStyleLbl="node1" presStyleIdx="0" presStyleCnt="6"/>
      <dgm:spPr/>
    </dgm:pt>
    <dgm:pt modelId="{82677F69-B487-7A43-BB7D-2368512667DC}" type="pres">
      <dgm:prSet presAssocID="{A2E7CE33-8169-6041-9365-44C9A369917A}" presName="descendantBox" presStyleCnt="0"/>
      <dgm:spPr/>
    </dgm:pt>
    <dgm:pt modelId="{F4FB3108-0008-2142-8C4D-DF8A90060EDE}" type="pres">
      <dgm:prSet presAssocID="{E5B0A69D-A6AC-8F4B-BFCD-E3C339C98CCE}" presName="childTextBox" presStyleLbl="fgAccFollowNode1" presStyleIdx="0" presStyleCnt="6">
        <dgm:presLayoutVars>
          <dgm:bulletEnabled val="1"/>
        </dgm:presLayoutVars>
      </dgm:prSet>
      <dgm:spPr/>
    </dgm:pt>
    <dgm:pt modelId="{CA55BDE9-EC8D-A047-9408-5F845ECC4AFF}" type="pres">
      <dgm:prSet presAssocID="{46626E29-9121-A040-B692-4923707252D2}" presName="sp" presStyleCnt="0"/>
      <dgm:spPr/>
    </dgm:pt>
    <dgm:pt modelId="{3D58F65C-FCD2-CD44-B0B2-D4A505139CE4}" type="pres">
      <dgm:prSet presAssocID="{9164B652-5FC1-554D-9C42-09085EE8C3AF}" presName="arrowAndChildren" presStyleCnt="0"/>
      <dgm:spPr/>
    </dgm:pt>
    <dgm:pt modelId="{77613113-A968-5C45-A558-D115460B64F7}" type="pres">
      <dgm:prSet presAssocID="{9164B652-5FC1-554D-9C42-09085EE8C3AF}" presName="parentTextArrow" presStyleLbl="node1" presStyleIdx="0" presStyleCnt="6"/>
      <dgm:spPr/>
    </dgm:pt>
    <dgm:pt modelId="{40A8B740-6DA9-BE48-A5AE-6696B4306205}" type="pres">
      <dgm:prSet presAssocID="{9164B652-5FC1-554D-9C42-09085EE8C3AF}" presName="arrow" presStyleLbl="node1" presStyleIdx="1" presStyleCnt="6"/>
      <dgm:spPr/>
    </dgm:pt>
    <dgm:pt modelId="{321CBE3D-D7AE-2248-8340-1B268AA163F1}" type="pres">
      <dgm:prSet presAssocID="{9164B652-5FC1-554D-9C42-09085EE8C3AF}" presName="descendantArrow" presStyleCnt="0"/>
      <dgm:spPr/>
    </dgm:pt>
    <dgm:pt modelId="{8B43FE4E-A180-BB4E-8CE7-220AF411E78C}" type="pres">
      <dgm:prSet presAssocID="{FA897C28-0DF1-C64C-B851-04E51B049EBA}" presName="childTextArrow" presStyleLbl="fgAccFollowNode1" presStyleIdx="1" presStyleCnt="6">
        <dgm:presLayoutVars>
          <dgm:bulletEnabled val="1"/>
        </dgm:presLayoutVars>
      </dgm:prSet>
      <dgm:spPr/>
    </dgm:pt>
    <dgm:pt modelId="{2D8EC336-73E5-3D4F-8E2E-F07D427C1D91}" type="pres">
      <dgm:prSet presAssocID="{6432F480-6A88-FE4E-8BFE-24E7D72AD22C}" presName="sp" presStyleCnt="0"/>
      <dgm:spPr/>
    </dgm:pt>
    <dgm:pt modelId="{E727B92C-F583-904B-A813-F40B1B5ECFBE}" type="pres">
      <dgm:prSet presAssocID="{C56E2DC1-441A-6D4D-832A-2B1F0445A6BC}" presName="arrowAndChildren" presStyleCnt="0"/>
      <dgm:spPr/>
    </dgm:pt>
    <dgm:pt modelId="{A388F6B4-C21D-D34F-8C62-8E6E46A5F878}" type="pres">
      <dgm:prSet presAssocID="{C56E2DC1-441A-6D4D-832A-2B1F0445A6BC}" presName="parentTextArrow" presStyleLbl="node1" presStyleIdx="1" presStyleCnt="6"/>
      <dgm:spPr/>
    </dgm:pt>
    <dgm:pt modelId="{34B2BBD6-3BE5-A44C-83C0-39339B021BFB}" type="pres">
      <dgm:prSet presAssocID="{C56E2DC1-441A-6D4D-832A-2B1F0445A6BC}" presName="arrow" presStyleLbl="node1" presStyleIdx="2" presStyleCnt="6"/>
      <dgm:spPr/>
    </dgm:pt>
    <dgm:pt modelId="{CC8749D6-1D91-F943-A64C-D07A2DB819E0}" type="pres">
      <dgm:prSet presAssocID="{C56E2DC1-441A-6D4D-832A-2B1F0445A6BC}" presName="descendantArrow" presStyleCnt="0"/>
      <dgm:spPr/>
    </dgm:pt>
    <dgm:pt modelId="{1CCB1AAE-0A3F-0D4B-A952-7407EF0D0CF3}" type="pres">
      <dgm:prSet presAssocID="{1F19F48E-2499-B248-9C95-B6011672DD0C}" presName="childTextArrow" presStyleLbl="fgAccFollowNode1" presStyleIdx="2" presStyleCnt="6">
        <dgm:presLayoutVars>
          <dgm:bulletEnabled val="1"/>
        </dgm:presLayoutVars>
      </dgm:prSet>
      <dgm:spPr/>
    </dgm:pt>
    <dgm:pt modelId="{70FF6370-FC2A-E34F-B899-9D7637358FE6}" type="pres">
      <dgm:prSet presAssocID="{5D5FDD94-6798-494C-A962-F90BF357FCF8}" presName="sp" presStyleCnt="0"/>
      <dgm:spPr/>
    </dgm:pt>
    <dgm:pt modelId="{3DFB8273-B185-EF4F-8A06-9DF193C5028F}" type="pres">
      <dgm:prSet presAssocID="{28B99277-22BA-644D-BE56-91366E87F67F}" presName="arrowAndChildren" presStyleCnt="0"/>
      <dgm:spPr/>
    </dgm:pt>
    <dgm:pt modelId="{D50CA97F-D2F3-914E-9772-320504BCBAA7}" type="pres">
      <dgm:prSet presAssocID="{28B99277-22BA-644D-BE56-91366E87F67F}" presName="parentTextArrow" presStyleLbl="node1" presStyleIdx="2" presStyleCnt="6"/>
      <dgm:spPr/>
    </dgm:pt>
    <dgm:pt modelId="{30B6CCFB-22AB-1B4E-96DB-7EBA3AAE8F83}" type="pres">
      <dgm:prSet presAssocID="{28B99277-22BA-644D-BE56-91366E87F67F}" presName="arrow" presStyleLbl="node1" presStyleIdx="3" presStyleCnt="6"/>
      <dgm:spPr/>
    </dgm:pt>
    <dgm:pt modelId="{03A80E3B-AF28-694B-9A4A-3D967573E4DD}" type="pres">
      <dgm:prSet presAssocID="{28B99277-22BA-644D-BE56-91366E87F67F}" presName="descendantArrow" presStyleCnt="0"/>
      <dgm:spPr/>
    </dgm:pt>
    <dgm:pt modelId="{D3DC507C-2B06-D446-8D40-42D4C7DA196C}" type="pres">
      <dgm:prSet presAssocID="{EB54987F-CED4-2B4F-BFF8-D01A87F5FDA2}" presName="childTextArrow" presStyleLbl="fgAccFollowNode1" presStyleIdx="3" presStyleCnt="6">
        <dgm:presLayoutVars>
          <dgm:bulletEnabled val="1"/>
        </dgm:presLayoutVars>
      </dgm:prSet>
      <dgm:spPr/>
    </dgm:pt>
    <dgm:pt modelId="{66532C3F-47BE-4A44-AA82-EB37EEA381D1}" type="pres">
      <dgm:prSet presAssocID="{1AE697D6-5533-F54D-ADB4-AE4CFDBB9739}" presName="sp" presStyleCnt="0"/>
      <dgm:spPr/>
    </dgm:pt>
    <dgm:pt modelId="{920229DF-55C4-9847-AEA0-34D62DF3094B}" type="pres">
      <dgm:prSet presAssocID="{A01454B5-0695-9E48-9952-B39CB89220F1}" presName="arrowAndChildren" presStyleCnt="0"/>
      <dgm:spPr/>
    </dgm:pt>
    <dgm:pt modelId="{C4B14AAC-7C4C-014D-8FF5-C58320E405C5}" type="pres">
      <dgm:prSet presAssocID="{A01454B5-0695-9E48-9952-B39CB89220F1}" presName="parentTextArrow" presStyleLbl="node1" presStyleIdx="3" presStyleCnt="6"/>
      <dgm:spPr/>
    </dgm:pt>
    <dgm:pt modelId="{B6070F2F-282E-2C41-B8D5-AC2E56B83B3B}" type="pres">
      <dgm:prSet presAssocID="{A01454B5-0695-9E48-9952-B39CB89220F1}" presName="arrow" presStyleLbl="node1" presStyleIdx="4" presStyleCnt="6"/>
      <dgm:spPr/>
    </dgm:pt>
    <dgm:pt modelId="{C8D4B749-1BCD-E849-A7E8-C949C8325331}" type="pres">
      <dgm:prSet presAssocID="{A01454B5-0695-9E48-9952-B39CB89220F1}" presName="descendantArrow" presStyleCnt="0"/>
      <dgm:spPr/>
    </dgm:pt>
    <dgm:pt modelId="{26775DBB-BFCC-6147-ADDB-F36A03E67256}" type="pres">
      <dgm:prSet presAssocID="{5A107726-B5EB-4748-B197-950906293113}" presName="childTextArrow" presStyleLbl="fgAccFollowNode1" presStyleIdx="4" presStyleCnt="6">
        <dgm:presLayoutVars>
          <dgm:bulletEnabled val="1"/>
        </dgm:presLayoutVars>
      </dgm:prSet>
      <dgm:spPr/>
    </dgm:pt>
    <dgm:pt modelId="{CA03F987-65E3-CB46-BA5C-B20B30680FDA}" type="pres">
      <dgm:prSet presAssocID="{B0C9A8C6-8632-8B4F-B265-9CBBD517FF2E}" presName="sp" presStyleCnt="0"/>
      <dgm:spPr/>
    </dgm:pt>
    <dgm:pt modelId="{AED06759-2265-C844-9C7D-B214B51D5101}" type="pres">
      <dgm:prSet presAssocID="{8130C39B-4F0B-9F4D-B7D0-992521B2811A}" presName="arrowAndChildren" presStyleCnt="0"/>
      <dgm:spPr/>
    </dgm:pt>
    <dgm:pt modelId="{FA375924-7E18-BF4E-83B4-3E28595CBF17}" type="pres">
      <dgm:prSet presAssocID="{8130C39B-4F0B-9F4D-B7D0-992521B2811A}" presName="parentTextArrow" presStyleLbl="node1" presStyleIdx="4" presStyleCnt="6"/>
      <dgm:spPr/>
    </dgm:pt>
    <dgm:pt modelId="{DFC29883-7484-9441-AC5E-CD93B27BBE2E}" type="pres">
      <dgm:prSet presAssocID="{8130C39B-4F0B-9F4D-B7D0-992521B2811A}" presName="arrow" presStyleLbl="node1" presStyleIdx="5" presStyleCnt="6"/>
      <dgm:spPr/>
    </dgm:pt>
    <dgm:pt modelId="{6DDC7BB7-B2F4-D74F-9D5A-F6C04A365382}" type="pres">
      <dgm:prSet presAssocID="{8130C39B-4F0B-9F4D-B7D0-992521B2811A}" presName="descendantArrow" presStyleCnt="0"/>
      <dgm:spPr/>
    </dgm:pt>
    <dgm:pt modelId="{C11EB627-3D1B-D541-A531-D77B3602FD46}" type="pres">
      <dgm:prSet presAssocID="{5E9995BD-0B0B-5B4B-BD7B-3A40739FD00B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581BB707-7D70-E34C-8976-D32159CBDDCA}" srcId="{C56E2DC1-441A-6D4D-832A-2B1F0445A6BC}" destId="{1F19F48E-2499-B248-9C95-B6011672DD0C}" srcOrd="0" destOrd="0" parTransId="{87C0A54A-5FBB-5E46-A6B8-06B61555A8C5}" sibTransId="{1BD2B8B8-5654-A44A-A93D-298659AD6DDA}"/>
    <dgm:cxn modelId="{BD27F813-DCDB-3248-9F31-9374ECBA3509}" srcId="{94DE056A-E4F3-224E-9C8F-9A2B34D4E9B9}" destId="{8130C39B-4F0B-9F4D-B7D0-992521B2811A}" srcOrd="0" destOrd="0" parTransId="{CD97B39D-0C74-A94C-8FAA-4C0EEF105F67}" sibTransId="{B0C9A8C6-8632-8B4F-B265-9CBBD517FF2E}"/>
    <dgm:cxn modelId="{391DC91A-C987-1D4C-B4B6-65BD0525FA44}" srcId="{A01454B5-0695-9E48-9952-B39CB89220F1}" destId="{5A107726-B5EB-4748-B197-950906293113}" srcOrd="0" destOrd="0" parTransId="{23F13620-AF01-B540-A13F-0CDD8F925925}" sibTransId="{A01AC8AB-4CFC-8A4F-9A74-E8186590BD1C}"/>
    <dgm:cxn modelId="{1AD88724-7732-804B-9C05-8A49A0EA770C}" srcId="{94DE056A-E4F3-224E-9C8F-9A2B34D4E9B9}" destId="{28B99277-22BA-644D-BE56-91366E87F67F}" srcOrd="2" destOrd="0" parTransId="{FA2CC4ED-4F97-2B4C-B146-09CD75D209C9}" sibTransId="{5D5FDD94-6798-494C-A962-F90BF357FCF8}"/>
    <dgm:cxn modelId="{6462002A-95B3-694E-BA8D-F29F69EDC4B1}" type="presOf" srcId="{9164B652-5FC1-554D-9C42-09085EE8C3AF}" destId="{40A8B740-6DA9-BE48-A5AE-6696B4306205}" srcOrd="1" destOrd="0" presId="urn:microsoft.com/office/officeart/2005/8/layout/process4"/>
    <dgm:cxn modelId="{93144E3D-68F9-434E-A917-7D773FBE993D}" type="presOf" srcId="{A2E7CE33-8169-6041-9365-44C9A369917A}" destId="{A68F83E7-9F56-584E-8095-F27E591AE078}" srcOrd="1" destOrd="0" presId="urn:microsoft.com/office/officeart/2005/8/layout/process4"/>
    <dgm:cxn modelId="{E12C7844-FBD0-3C44-B606-C220B12418D7}" srcId="{94DE056A-E4F3-224E-9C8F-9A2B34D4E9B9}" destId="{A2E7CE33-8169-6041-9365-44C9A369917A}" srcOrd="5" destOrd="0" parTransId="{E7E0C719-8CC0-674E-B4FF-6EA78D7FD3C1}" sibTransId="{5E2FF6C3-99B0-0849-8E4F-FCD8D41293BC}"/>
    <dgm:cxn modelId="{95A6724E-5C31-F44D-AC0B-2DD7276AEA53}" type="presOf" srcId="{8130C39B-4F0B-9F4D-B7D0-992521B2811A}" destId="{DFC29883-7484-9441-AC5E-CD93B27BBE2E}" srcOrd="1" destOrd="0" presId="urn:microsoft.com/office/officeart/2005/8/layout/process4"/>
    <dgm:cxn modelId="{27281A51-41B0-654E-8367-178C770ED0ED}" srcId="{A2E7CE33-8169-6041-9365-44C9A369917A}" destId="{E5B0A69D-A6AC-8F4B-BFCD-E3C339C98CCE}" srcOrd="0" destOrd="0" parTransId="{85D8A22B-99F0-8E47-96D4-2E63A9359211}" sibTransId="{8DEE1416-1F77-0843-B030-F6B51944CE56}"/>
    <dgm:cxn modelId="{47BFDB54-8483-7247-BD1A-CB0BE141127F}" type="presOf" srcId="{28B99277-22BA-644D-BE56-91366E87F67F}" destId="{D50CA97F-D2F3-914E-9772-320504BCBAA7}" srcOrd="0" destOrd="0" presId="urn:microsoft.com/office/officeart/2005/8/layout/process4"/>
    <dgm:cxn modelId="{B496F457-4F4C-9F45-A994-7DC0A625B006}" type="presOf" srcId="{A01454B5-0695-9E48-9952-B39CB89220F1}" destId="{B6070F2F-282E-2C41-B8D5-AC2E56B83B3B}" srcOrd="1" destOrd="0" presId="urn:microsoft.com/office/officeart/2005/8/layout/process4"/>
    <dgm:cxn modelId="{C106C45A-476A-E244-B853-EB1CD4ED7B24}" srcId="{94DE056A-E4F3-224E-9C8F-9A2B34D4E9B9}" destId="{A01454B5-0695-9E48-9952-B39CB89220F1}" srcOrd="1" destOrd="0" parTransId="{AB43ABF9-51A9-8F4D-82B4-35D8DB8F2FE9}" sibTransId="{1AE697D6-5533-F54D-ADB4-AE4CFDBB9739}"/>
    <dgm:cxn modelId="{6B6F885B-FCAD-294D-AD07-CE7C4D527071}" type="presOf" srcId="{E5B0A69D-A6AC-8F4B-BFCD-E3C339C98CCE}" destId="{F4FB3108-0008-2142-8C4D-DF8A90060EDE}" srcOrd="0" destOrd="0" presId="urn:microsoft.com/office/officeart/2005/8/layout/process4"/>
    <dgm:cxn modelId="{23371562-B7B9-0941-B045-18BFA19DFE90}" type="presOf" srcId="{5E9995BD-0B0B-5B4B-BD7B-3A40739FD00B}" destId="{C11EB627-3D1B-D541-A531-D77B3602FD46}" srcOrd="0" destOrd="0" presId="urn:microsoft.com/office/officeart/2005/8/layout/process4"/>
    <dgm:cxn modelId="{7A8C9579-DD0D-094E-ADD7-035F0D05234D}" type="presOf" srcId="{C56E2DC1-441A-6D4D-832A-2B1F0445A6BC}" destId="{A388F6B4-C21D-D34F-8C62-8E6E46A5F878}" srcOrd="0" destOrd="0" presId="urn:microsoft.com/office/officeart/2005/8/layout/process4"/>
    <dgm:cxn modelId="{1FE79D84-3750-164C-981F-40DA361CE1E5}" srcId="{94DE056A-E4F3-224E-9C8F-9A2B34D4E9B9}" destId="{9164B652-5FC1-554D-9C42-09085EE8C3AF}" srcOrd="4" destOrd="0" parTransId="{B84C6A31-4F91-3241-8867-7DFC0B2C170F}" sibTransId="{46626E29-9121-A040-B692-4923707252D2}"/>
    <dgm:cxn modelId="{4E9B1189-8641-0D47-9328-E3DB1DC132FD}" type="presOf" srcId="{94DE056A-E4F3-224E-9C8F-9A2B34D4E9B9}" destId="{9D496779-0586-484F-A2EE-6FCA1AE02CD8}" srcOrd="0" destOrd="0" presId="urn:microsoft.com/office/officeart/2005/8/layout/process4"/>
    <dgm:cxn modelId="{ED58DB93-6410-5F40-856F-BEF85F992430}" type="presOf" srcId="{8130C39B-4F0B-9F4D-B7D0-992521B2811A}" destId="{FA375924-7E18-BF4E-83B4-3E28595CBF17}" srcOrd="0" destOrd="0" presId="urn:microsoft.com/office/officeart/2005/8/layout/process4"/>
    <dgm:cxn modelId="{DE8A4E94-8D9A-9C40-B94A-75555F363FCC}" type="presOf" srcId="{A2E7CE33-8169-6041-9365-44C9A369917A}" destId="{372C688C-EC93-9C4F-9555-3F3ECB599848}" srcOrd="0" destOrd="0" presId="urn:microsoft.com/office/officeart/2005/8/layout/process4"/>
    <dgm:cxn modelId="{6D287996-8FBB-DB4A-8D6D-7603F50D26F0}" srcId="{94DE056A-E4F3-224E-9C8F-9A2B34D4E9B9}" destId="{C56E2DC1-441A-6D4D-832A-2B1F0445A6BC}" srcOrd="3" destOrd="0" parTransId="{235E27F9-4E12-7147-8AD8-5D60FB0398F5}" sibTransId="{6432F480-6A88-FE4E-8BFE-24E7D72AD22C}"/>
    <dgm:cxn modelId="{8C5C0BA2-635B-374D-93A7-D6AACF397694}" type="presOf" srcId="{28B99277-22BA-644D-BE56-91366E87F67F}" destId="{30B6CCFB-22AB-1B4E-96DB-7EBA3AAE8F83}" srcOrd="1" destOrd="0" presId="urn:microsoft.com/office/officeart/2005/8/layout/process4"/>
    <dgm:cxn modelId="{1DB214A3-9B9E-BC4D-B58B-80779757CAD1}" srcId="{9164B652-5FC1-554D-9C42-09085EE8C3AF}" destId="{FA897C28-0DF1-C64C-B851-04E51B049EBA}" srcOrd="0" destOrd="0" parTransId="{3CDA411E-7B7A-FD49-BA55-EE4E71EFEA39}" sibTransId="{ED44C6E4-BBBC-3845-9C61-8323C12D4C38}"/>
    <dgm:cxn modelId="{1C7305A6-9C4B-9D49-A2C5-6D4672D34095}" type="presOf" srcId="{A01454B5-0695-9E48-9952-B39CB89220F1}" destId="{C4B14AAC-7C4C-014D-8FF5-C58320E405C5}" srcOrd="0" destOrd="0" presId="urn:microsoft.com/office/officeart/2005/8/layout/process4"/>
    <dgm:cxn modelId="{3F9492BF-BFC3-B74D-9BDC-BA0CADE6027D}" type="presOf" srcId="{EB54987F-CED4-2B4F-BFF8-D01A87F5FDA2}" destId="{D3DC507C-2B06-D446-8D40-42D4C7DA196C}" srcOrd="0" destOrd="0" presId="urn:microsoft.com/office/officeart/2005/8/layout/process4"/>
    <dgm:cxn modelId="{926A23CE-06E1-594F-88AD-9562AB23F7F0}" type="presOf" srcId="{1F19F48E-2499-B248-9C95-B6011672DD0C}" destId="{1CCB1AAE-0A3F-0D4B-A952-7407EF0D0CF3}" srcOrd="0" destOrd="0" presId="urn:microsoft.com/office/officeart/2005/8/layout/process4"/>
    <dgm:cxn modelId="{2AA942D3-0862-6146-A77D-FF5D2F7A7850}" type="presOf" srcId="{5A107726-B5EB-4748-B197-950906293113}" destId="{26775DBB-BFCC-6147-ADDB-F36A03E67256}" srcOrd="0" destOrd="0" presId="urn:microsoft.com/office/officeart/2005/8/layout/process4"/>
    <dgm:cxn modelId="{4FCA58D8-6B07-364D-A205-20806C7CB19D}" srcId="{8130C39B-4F0B-9F4D-B7D0-992521B2811A}" destId="{5E9995BD-0B0B-5B4B-BD7B-3A40739FD00B}" srcOrd="0" destOrd="0" parTransId="{43DABA61-5CDB-C748-9B4B-BF1E152A744B}" sibTransId="{D66142FD-05D8-424B-A9A1-6E3807272E5C}"/>
    <dgm:cxn modelId="{01D88ADD-46D7-534F-B8E5-D77711A9CC80}" type="presOf" srcId="{C56E2DC1-441A-6D4D-832A-2B1F0445A6BC}" destId="{34B2BBD6-3BE5-A44C-83C0-39339B021BFB}" srcOrd="1" destOrd="0" presId="urn:microsoft.com/office/officeart/2005/8/layout/process4"/>
    <dgm:cxn modelId="{362D8BEC-7264-1441-9168-9AF2D8235F0E}" srcId="{28B99277-22BA-644D-BE56-91366E87F67F}" destId="{EB54987F-CED4-2B4F-BFF8-D01A87F5FDA2}" srcOrd="0" destOrd="0" parTransId="{C7E0E1D7-9928-264A-B3D4-DEF198F9694C}" sibTransId="{F9F554D8-34D9-AC42-923B-B443049BCA20}"/>
    <dgm:cxn modelId="{C70FE4FC-051E-2D41-B8E2-96424FCC1383}" type="presOf" srcId="{FA897C28-0DF1-C64C-B851-04E51B049EBA}" destId="{8B43FE4E-A180-BB4E-8CE7-220AF411E78C}" srcOrd="0" destOrd="0" presId="urn:microsoft.com/office/officeart/2005/8/layout/process4"/>
    <dgm:cxn modelId="{FB7206FD-C944-CB44-B51C-49CC19433B8D}" type="presOf" srcId="{9164B652-5FC1-554D-9C42-09085EE8C3AF}" destId="{77613113-A968-5C45-A558-D115460B64F7}" srcOrd="0" destOrd="0" presId="urn:microsoft.com/office/officeart/2005/8/layout/process4"/>
    <dgm:cxn modelId="{DA6F423D-F2D8-C94B-AA55-82E31A23984D}" type="presParOf" srcId="{9D496779-0586-484F-A2EE-6FCA1AE02CD8}" destId="{ABB9306A-737A-0C4C-9085-651E31440F8C}" srcOrd="0" destOrd="0" presId="urn:microsoft.com/office/officeart/2005/8/layout/process4"/>
    <dgm:cxn modelId="{9A3B02A5-E576-2E47-B81B-6FFBAE27501A}" type="presParOf" srcId="{ABB9306A-737A-0C4C-9085-651E31440F8C}" destId="{372C688C-EC93-9C4F-9555-3F3ECB599848}" srcOrd="0" destOrd="0" presId="urn:microsoft.com/office/officeart/2005/8/layout/process4"/>
    <dgm:cxn modelId="{C84BB046-F8B6-4E43-94CB-D850A96873DC}" type="presParOf" srcId="{ABB9306A-737A-0C4C-9085-651E31440F8C}" destId="{A68F83E7-9F56-584E-8095-F27E591AE078}" srcOrd="1" destOrd="0" presId="urn:microsoft.com/office/officeart/2005/8/layout/process4"/>
    <dgm:cxn modelId="{6A2C8B91-0371-F346-9ADB-DFBAC3EA33BB}" type="presParOf" srcId="{ABB9306A-737A-0C4C-9085-651E31440F8C}" destId="{82677F69-B487-7A43-BB7D-2368512667DC}" srcOrd="2" destOrd="0" presId="urn:microsoft.com/office/officeart/2005/8/layout/process4"/>
    <dgm:cxn modelId="{2174A481-7815-CF42-B8AF-38A43B5CC84A}" type="presParOf" srcId="{82677F69-B487-7A43-BB7D-2368512667DC}" destId="{F4FB3108-0008-2142-8C4D-DF8A90060EDE}" srcOrd="0" destOrd="0" presId="urn:microsoft.com/office/officeart/2005/8/layout/process4"/>
    <dgm:cxn modelId="{2BEDD5B7-804C-524F-954E-06B13E2BDCED}" type="presParOf" srcId="{9D496779-0586-484F-A2EE-6FCA1AE02CD8}" destId="{CA55BDE9-EC8D-A047-9408-5F845ECC4AFF}" srcOrd="1" destOrd="0" presId="urn:microsoft.com/office/officeart/2005/8/layout/process4"/>
    <dgm:cxn modelId="{B640A9A7-8D86-FE4E-AB4D-24248A0CF531}" type="presParOf" srcId="{9D496779-0586-484F-A2EE-6FCA1AE02CD8}" destId="{3D58F65C-FCD2-CD44-B0B2-D4A505139CE4}" srcOrd="2" destOrd="0" presId="urn:microsoft.com/office/officeart/2005/8/layout/process4"/>
    <dgm:cxn modelId="{BB64355B-7AE2-1043-9AA2-0CB1701E931C}" type="presParOf" srcId="{3D58F65C-FCD2-CD44-B0B2-D4A505139CE4}" destId="{77613113-A968-5C45-A558-D115460B64F7}" srcOrd="0" destOrd="0" presId="urn:microsoft.com/office/officeart/2005/8/layout/process4"/>
    <dgm:cxn modelId="{41E247FC-656D-0840-8000-D5F768FA00A8}" type="presParOf" srcId="{3D58F65C-FCD2-CD44-B0B2-D4A505139CE4}" destId="{40A8B740-6DA9-BE48-A5AE-6696B4306205}" srcOrd="1" destOrd="0" presId="urn:microsoft.com/office/officeart/2005/8/layout/process4"/>
    <dgm:cxn modelId="{43F82303-C9DB-6C4E-9A68-2677CD06930A}" type="presParOf" srcId="{3D58F65C-FCD2-CD44-B0B2-D4A505139CE4}" destId="{321CBE3D-D7AE-2248-8340-1B268AA163F1}" srcOrd="2" destOrd="0" presId="urn:microsoft.com/office/officeart/2005/8/layout/process4"/>
    <dgm:cxn modelId="{8E4CDDD3-21CA-E446-9B01-5971A79EF7F4}" type="presParOf" srcId="{321CBE3D-D7AE-2248-8340-1B268AA163F1}" destId="{8B43FE4E-A180-BB4E-8CE7-220AF411E78C}" srcOrd="0" destOrd="0" presId="urn:microsoft.com/office/officeart/2005/8/layout/process4"/>
    <dgm:cxn modelId="{3659CA63-1BDE-3B4E-8ADC-A9D56D16DB65}" type="presParOf" srcId="{9D496779-0586-484F-A2EE-6FCA1AE02CD8}" destId="{2D8EC336-73E5-3D4F-8E2E-F07D427C1D91}" srcOrd="3" destOrd="0" presId="urn:microsoft.com/office/officeart/2005/8/layout/process4"/>
    <dgm:cxn modelId="{8C6F259C-A7A2-7A42-B384-C6B3BCC7418B}" type="presParOf" srcId="{9D496779-0586-484F-A2EE-6FCA1AE02CD8}" destId="{E727B92C-F583-904B-A813-F40B1B5ECFBE}" srcOrd="4" destOrd="0" presId="urn:microsoft.com/office/officeart/2005/8/layout/process4"/>
    <dgm:cxn modelId="{61366F94-B67D-DE46-9EDF-6DCD630A423B}" type="presParOf" srcId="{E727B92C-F583-904B-A813-F40B1B5ECFBE}" destId="{A388F6B4-C21D-D34F-8C62-8E6E46A5F878}" srcOrd="0" destOrd="0" presId="urn:microsoft.com/office/officeart/2005/8/layout/process4"/>
    <dgm:cxn modelId="{E3B35F61-2233-8142-A44D-018A624B093C}" type="presParOf" srcId="{E727B92C-F583-904B-A813-F40B1B5ECFBE}" destId="{34B2BBD6-3BE5-A44C-83C0-39339B021BFB}" srcOrd="1" destOrd="0" presId="urn:microsoft.com/office/officeart/2005/8/layout/process4"/>
    <dgm:cxn modelId="{114001D3-E4C3-9D4D-B091-6A169471FB67}" type="presParOf" srcId="{E727B92C-F583-904B-A813-F40B1B5ECFBE}" destId="{CC8749D6-1D91-F943-A64C-D07A2DB819E0}" srcOrd="2" destOrd="0" presId="urn:microsoft.com/office/officeart/2005/8/layout/process4"/>
    <dgm:cxn modelId="{AD0F6092-0262-0A46-8B37-05E2B03903F5}" type="presParOf" srcId="{CC8749D6-1D91-F943-A64C-D07A2DB819E0}" destId="{1CCB1AAE-0A3F-0D4B-A952-7407EF0D0CF3}" srcOrd="0" destOrd="0" presId="urn:microsoft.com/office/officeart/2005/8/layout/process4"/>
    <dgm:cxn modelId="{BE37F8B5-FF1C-8C4F-961E-D98D0F6ECB16}" type="presParOf" srcId="{9D496779-0586-484F-A2EE-6FCA1AE02CD8}" destId="{70FF6370-FC2A-E34F-B899-9D7637358FE6}" srcOrd="5" destOrd="0" presId="urn:microsoft.com/office/officeart/2005/8/layout/process4"/>
    <dgm:cxn modelId="{5E09AF47-8D7C-4E43-8398-916C95009AC2}" type="presParOf" srcId="{9D496779-0586-484F-A2EE-6FCA1AE02CD8}" destId="{3DFB8273-B185-EF4F-8A06-9DF193C5028F}" srcOrd="6" destOrd="0" presId="urn:microsoft.com/office/officeart/2005/8/layout/process4"/>
    <dgm:cxn modelId="{DF071FCB-9611-DC45-A225-096707C7299F}" type="presParOf" srcId="{3DFB8273-B185-EF4F-8A06-9DF193C5028F}" destId="{D50CA97F-D2F3-914E-9772-320504BCBAA7}" srcOrd="0" destOrd="0" presId="urn:microsoft.com/office/officeart/2005/8/layout/process4"/>
    <dgm:cxn modelId="{50605064-D4C4-7945-918E-DD4B3A3BB3CF}" type="presParOf" srcId="{3DFB8273-B185-EF4F-8A06-9DF193C5028F}" destId="{30B6CCFB-22AB-1B4E-96DB-7EBA3AAE8F83}" srcOrd="1" destOrd="0" presId="urn:microsoft.com/office/officeart/2005/8/layout/process4"/>
    <dgm:cxn modelId="{D17399E4-DA57-CD4A-A781-619BB9436FAB}" type="presParOf" srcId="{3DFB8273-B185-EF4F-8A06-9DF193C5028F}" destId="{03A80E3B-AF28-694B-9A4A-3D967573E4DD}" srcOrd="2" destOrd="0" presId="urn:microsoft.com/office/officeart/2005/8/layout/process4"/>
    <dgm:cxn modelId="{8FE7DBE6-981D-B24B-ADB6-66B30FC2CA2D}" type="presParOf" srcId="{03A80E3B-AF28-694B-9A4A-3D967573E4DD}" destId="{D3DC507C-2B06-D446-8D40-42D4C7DA196C}" srcOrd="0" destOrd="0" presId="urn:microsoft.com/office/officeart/2005/8/layout/process4"/>
    <dgm:cxn modelId="{AE13F4B3-6BE2-484F-904E-BB407F1FDB17}" type="presParOf" srcId="{9D496779-0586-484F-A2EE-6FCA1AE02CD8}" destId="{66532C3F-47BE-4A44-AA82-EB37EEA381D1}" srcOrd="7" destOrd="0" presId="urn:microsoft.com/office/officeart/2005/8/layout/process4"/>
    <dgm:cxn modelId="{C16413FF-1138-2D40-A7E5-F880F2EC73AC}" type="presParOf" srcId="{9D496779-0586-484F-A2EE-6FCA1AE02CD8}" destId="{920229DF-55C4-9847-AEA0-34D62DF3094B}" srcOrd="8" destOrd="0" presId="urn:microsoft.com/office/officeart/2005/8/layout/process4"/>
    <dgm:cxn modelId="{1796A3F9-47A6-B447-AA04-8436396D03E0}" type="presParOf" srcId="{920229DF-55C4-9847-AEA0-34D62DF3094B}" destId="{C4B14AAC-7C4C-014D-8FF5-C58320E405C5}" srcOrd="0" destOrd="0" presId="urn:microsoft.com/office/officeart/2005/8/layout/process4"/>
    <dgm:cxn modelId="{51FA040B-431E-AE41-99AA-B8AD66990C5C}" type="presParOf" srcId="{920229DF-55C4-9847-AEA0-34D62DF3094B}" destId="{B6070F2F-282E-2C41-B8D5-AC2E56B83B3B}" srcOrd="1" destOrd="0" presId="urn:microsoft.com/office/officeart/2005/8/layout/process4"/>
    <dgm:cxn modelId="{449F658F-229F-9A41-87C9-60D2F06E26C1}" type="presParOf" srcId="{920229DF-55C4-9847-AEA0-34D62DF3094B}" destId="{C8D4B749-1BCD-E849-A7E8-C949C8325331}" srcOrd="2" destOrd="0" presId="urn:microsoft.com/office/officeart/2005/8/layout/process4"/>
    <dgm:cxn modelId="{1D11E75B-8417-6245-922B-33C8EE57D559}" type="presParOf" srcId="{C8D4B749-1BCD-E849-A7E8-C949C8325331}" destId="{26775DBB-BFCC-6147-ADDB-F36A03E67256}" srcOrd="0" destOrd="0" presId="urn:microsoft.com/office/officeart/2005/8/layout/process4"/>
    <dgm:cxn modelId="{6BE5655B-3289-B746-959E-3BC56787A100}" type="presParOf" srcId="{9D496779-0586-484F-A2EE-6FCA1AE02CD8}" destId="{CA03F987-65E3-CB46-BA5C-B20B30680FDA}" srcOrd="9" destOrd="0" presId="urn:microsoft.com/office/officeart/2005/8/layout/process4"/>
    <dgm:cxn modelId="{A0735BA6-C020-BB4B-B2BB-B67D9D69BCAA}" type="presParOf" srcId="{9D496779-0586-484F-A2EE-6FCA1AE02CD8}" destId="{AED06759-2265-C844-9C7D-B214B51D5101}" srcOrd="10" destOrd="0" presId="urn:microsoft.com/office/officeart/2005/8/layout/process4"/>
    <dgm:cxn modelId="{356D60D8-22C1-3D40-9F07-D89376600F43}" type="presParOf" srcId="{AED06759-2265-C844-9C7D-B214B51D5101}" destId="{FA375924-7E18-BF4E-83B4-3E28595CBF17}" srcOrd="0" destOrd="0" presId="urn:microsoft.com/office/officeart/2005/8/layout/process4"/>
    <dgm:cxn modelId="{244B62DE-2695-2545-9F99-C58A8416E42D}" type="presParOf" srcId="{AED06759-2265-C844-9C7D-B214B51D5101}" destId="{DFC29883-7484-9441-AC5E-CD93B27BBE2E}" srcOrd="1" destOrd="0" presId="urn:microsoft.com/office/officeart/2005/8/layout/process4"/>
    <dgm:cxn modelId="{9624589C-DBA8-9D4D-87E7-29E2A7BD0F34}" type="presParOf" srcId="{AED06759-2265-C844-9C7D-B214B51D5101}" destId="{6DDC7BB7-B2F4-D74F-9D5A-F6C04A365382}" srcOrd="2" destOrd="0" presId="urn:microsoft.com/office/officeart/2005/8/layout/process4"/>
    <dgm:cxn modelId="{6880A2B9-4C8E-4146-B382-005EE883BAA1}" type="presParOf" srcId="{6DDC7BB7-B2F4-D74F-9D5A-F6C04A365382}" destId="{C11EB627-3D1B-D541-A531-D77B3602FD4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3DBE8-8C84-BD4C-873E-252FC752CCAD}" type="doc">
      <dgm:prSet loTypeId="urn:microsoft.com/office/officeart/2005/8/layout/hierarchy3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D35F2CC-58AF-F948-8297-D79E6BD718C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Combined (Retronasal + Orthonasal)</a:t>
          </a:r>
        </a:p>
      </dgm:t>
    </dgm:pt>
    <dgm:pt modelId="{89E315EE-5C2E-1A49-A4AC-B02B2845AAF8}" type="parTrans" cxnId="{65F3A6E2-17E8-AD4B-85D8-2BEE73281D18}">
      <dgm:prSet/>
      <dgm:spPr/>
      <dgm:t>
        <a:bodyPr/>
        <a:lstStyle/>
        <a:p>
          <a:endParaRPr lang="en-US"/>
        </a:p>
      </dgm:t>
    </dgm:pt>
    <dgm:pt modelId="{EC81AC7F-7086-9644-B33E-794DB7B1F9E7}" type="sibTrans" cxnId="{65F3A6E2-17E8-AD4B-85D8-2BEE73281D18}">
      <dgm:prSet/>
      <dgm:spPr/>
      <dgm:t>
        <a:bodyPr/>
        <a:lstStyle/>
        <a:p>
          <a:endParaRPr lang="en-US"/>
        </a:p>
      </dgm:t>
    </dgm:pt>
    <dgm:pt modelId="{80373DAA-CED2-5C4C-B1BC-708687AFDE4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Pre-exposed to 2 odors in homecage</a:t>
          </a:r>
        </a:p>
      </dgm:t>
    </dgm:pt>
    <dgm:pt modelId="{EBB0B2B6-05B9-F64E-AF58-E18D7E646BA0}" type="parTrans" cxnId="{13BA8F34-9191-CF47-A35E-87928082BB5E}">
      <dgm:prSet/>
      <dgm:spPr/>
      <dgm:t>
        <a:bodyPr/>
        <a:lstStyle/>
        <a:p>
          <a:endParaRPr lang="en-US"/>
        </a:p>
      </dgm:t>
    </dgm:pt>
    <dgm:pt modelId="{4EF53ED7-2C30-1949-85D8-B1FFD3D75A2B}" type="sibTrans" cxnId="{13BA8F34-9191-CF47-A35E-87928082BB5E}">
      <dgm:prSet/>
      <dgm:spPr/>
      <dgm:t>
        <a:bodyPr/>
        <a:lstStyle/>
        <a:p>
          <a:endParaRPr lang="en-US"/>
        </a:p>
      </dgm:t>
    </dgm:pt>
    <dgm:pt modelId="{6C7A1646-11FE-E943-BE9E-EBECFD6067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Not pre-exposed to any odor</a:t>
          </a:r>
        </a:p>
      </dgm:t>
    </dgm:pt>
    <dgm:pt modelId="{6F328596-D599-0E4E-8D6B-7F3B69F96DBD}" type="parTrans" cxnId="{68FD6154-D43E-6D4D-A964-E8DF39C7702C}">
      <dgm:prSet/>
      <dgm:spPr/>
      <dgm:t>
        <a:bodyPr/>
        <a:lstStyle/>
        <a:p>
          <a:endParaRPr lang="en-US"/>
        </a:p>
      </dgm:t>
    </dgm:pt>
    <dgm:pt modelId="{68AD1E9A-9394-574C-9B92-326BD27CF78F}" type="sibTrans" cxnId="{68FD6154-D43E-6D4D-A964-E8DF39C7702C}">
      <dgm:prSet/>
      <dgm:spPr/>
      <dgm:t>
        <a:bodyPr/>
        <a:lstStyle/>
        <a:p>
          <a:endParaRPr lang="en-US"/>
        </a:p>
      </dgm:t>
    </dgm:pt>
    <dgm:pt modelId="{78549C52-C810-8745-A08D-E7DCD6731D4D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Orthonasal Only</a:t>
          </a:r>
        </a:p>
      </dgm:t>
    </dgm:pt>
    <dgm:pt modelId="{A5CEEFDC-11DD-8B4D-83B5-4518C67B9F66}" type="parTrans" cxnId="{5AD7772D-15AD-6049-BA05-F3FA1CEAAA44}">
      <dgm:prSet/>
      <dgm:spPr/>
      <dgm:t>
        <a:bodyPr/>
        <a:lstStyle/>
        <a:p>
          <a:endParaRPr lang="en-US"/>
        </a:p>
      </dgm:t>
    </dgm:pt>
    <dgm:pt modelId="{70BA5343-528F-A649-9150-671B2959565B}" type="sibTrans" cxnId="{5AD7772D-15AD-6049-BA05-F3FA1CEAAA44}">
      <dgm:prSet/>
      <dgm:spPr/>
      <dgm:t>
        <a:bodyPr/>
        <a:lstStyle/>
        <a:p>
          <a:endParaRPr lang="en-US"/>
        </a:p>
      </dgm:t>
    </dgm:pt>
    <dgm:pt modelId="{06D8DBD9-779E-5445-B5EF-BC87C63A759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Pre-exposed to 2 odors in homecage</a:t>
          </a:r>
        </a:p>
      </dgm:t>
    </dgm:pt>
    <dgm:pt modelId="{4C69F3C3-40FB-9749-B312-BA05BFC4A748}" type="parTrans" cxnId="{A778612A-8F20-514C-B1FA-3A002D0EE3A7}">
      <dgm:prSet/>
      <dgm:spPr/>
      <dgm:t>
        <a:bodyPr/>
        <a:lstStyle/>
        <a:p>
          <a:endParaRPr lang="en-US"/>
        </a:p>
      </dgm:t>
    </dgm:pt>
    <dgm:pt modelId="{3EF2B307-8D33-584A-B200-6969D2B50A2F}" type="sibTrans" cxnId="{A778612A-8F20-514C-B1FA-3A002D0EE3A7}">
      <dgm:prSet/>
      <dgm:spPr/>
      <dgm:t>
        <a:bodyPr/>
        <a:lstStyle/>
        <a:p>
          <a:endParaRPr lang="en-US"/>
        </a:p>
      </dgm:t>
    </dgm:pt>
    <dgm:pt modelId="{2F56800C-98D4-1B4C-B5B5-BA1E34E5C90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Not pre-exposed to any odor</a:t>
          </a:r>
        </a:p>
      </dgm:t>
    </dgm:pt>
    <dgm:pt modelId="{B09789C3-63A9-D84D-BB15-F98167C05D2F}" type="parTrans" cxnId="{F78CE409-A319-2046-B2B8-769F380192F8}">
      <dgm:prSet/>
      <dgm:spPr/>
      <dgm:t>
        <a:bodyPr/>
        <a:lstStyle/>
        <a:p>
          <a:endParaRPr lang="en-US"/>
        </a:p>
      </dgm:t>
    </dgm:pt>
    <dgm:pt modelId="{05C6D3E1-09C8-394A-BC06-F57C3AF5C789}" type="sibTrans" cxnId="{F78CE409-A319-2046-B2B8-769F380192F8}">
      <dgm:prSet/>
      <dgm:spPr/>
      <dgm:t>
        <a:bodyPr/>
        <a:lstStyle/>
        <a:p>
          <a:endParaRPr lang="en-US"/>
        </a:p>
      </dgm:t>
    </dgm:pt>
    <dgm:pt modelId="{39D455EC-29D2-DA4A-8CB8-C8F4DCB19B05}">
      <dgm:prSet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Retronasal Only</a:t>
          </a:r>
        </a:p>
      </dgm:t>
    </dgm:pt>
    <dgm:pt modelId="{2ED70D85-E0F0-5641-82B8-A33C38F3E41A}" type="parTrans" cxnId="{65182380-6314-7B4B-932C-61B800051E5C}">
      <dgm:prSet/>
      <dgm:spPr/>
      <dgm:t>
        <a:bodyPr/>
        <a:lstStyle/>
        <a:p>
          <a:endParaRPr lang="en-US"/>
        </a:p>
      </dgm:t>
    </dgm:pt>
    <dgm:pt modelId="{41FF1789-DA39-7B4B-B9CE-E15E71855AD2}" type="sibTrans" cxnId="{65182380-6314-7B4B-932C-61B800051E5C}">
      <dgm:prSet/>
      <dgm:spPr/>
      <dgm:t>
        <a:bodyPr/>
        <a:lstStyle/>
        <a:p>
          <a:endParaRPr lang="en-US"/>
        </a:p>
      </dgm:t>
    </dgm:pt>
    <dgm:pt modelId="{7FCC08FE-F159-1D4D-BC51-85606B06A13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Pre-exposed to 2 odors in homecage</a:t>
          </a:r>
        </a:p>
      </dgm:t>
    </dgm:pt>
    <dgm:pt modelId="{FDA4A6D9-B025-104A-BD3E-0644E45C54C7}" type="parTrans" cxnId="{3EE6C9A9-B2BB-2042-9B5B-A8B352B22078}">
      <dgm:prSet/>
      <dgm:spPr/>
      <dgm:t>
        <a:bodyPr/>
        <a:lstStyle/>
        <a:p>
          <a:endParaRPr lang="en-US"/>
        </a:p>
      </dgm:t>
    </dgm:pt>
    <dgm:pt modelId="{B775178D-72F8-3B4A-86B4-652AA991CF50}" type="sibTrans" cxnId="{3EE6C9A9-B2BB-2042-9B5B-A8B352B22078}">
      <dgm:prSet/>
      <dgm:spPr/>
      <dgm:t>
        <a:bodyPr/>
        <a:lstStyle/>
        <a:p>
          <a:endParaRPr lang="en-US"/>
        </a:p>
      </dgm:t>
    </dgm:pt>
    <dgm:pt modelId="{5EBA85DA-682D-014C-A7D7-4A363A5F32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Not pre-exposed to any odor</a:t>
          </a:r>
        </a:p>
      </dgm:t>
    </dgm:pt>
    <dgm:pt modelId="{9B6AC510-35D7-2E4D-95EF-F2242F34385C}" type="parTrans" cxnId="{B4382EA2-D357-5A4A-9F3F-D3A2A89B2429}">
      <dgm:prSet/>
      <dgm:spPr/>
      <dgm:t>
        <a:bodyPr/>
        <a:lstStyle/>
        <a:p>
          <a:endParaRPr lang="en-US"/>
        </a:p>
      </dgm:t>
    </dgm:pt>
    <dgm:pt modelId="{B4CD9C2C-21CC-D64C-A636-0C38D4BCB391}" type="sibTrans" cxnId="{B4382EA2-D357-5A4A-9F3F-D3A2A89B2429}">
      <dgm:prSet/>
      <dgm:spPr/>
      <dgm:t>
        <a:bodyPr/>
        <a:lstStyle/>
        <a:p>
          <a:endParaRPr lang="en-US"/>
        </a:p>
      </dgm:t>
    </dgm:pt>
    <dgm:pt modelId="{2D71686D-F9C6-BE47-94E7-4871522E3D16}" type="pres">
      <dgm:prSet presAssocID="{CBF3DBE8-8C84-BD4C-873E-252FC752CC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6E3390-FF47-6D45-B21A-EE45D36ABCCF}" type="pres">
      <dgm:prSet presAssocID="{DD35F2CC-58AF-F948-8297-D79E6BD718C0}" presName="root" presStyleCnt="0"/>
      <dgm:spPr/>
    </dgm:pt>
    <dgm:pt modelId="{6E648ABA-DFA9-044D-B6F7-104AEB19A0CA}" type="pres">
      <dgm:prSet presAssocID="{DD35F2CC-58AF-F948-8297-D79E6BD718C0}" presName="rootComposite" presStyleCnt="0"/>
      <dgm:spPr/>
    </dgm:pt>
    <dgm:pt modelId="{2A037AD3-B999-0145-B872-E5ECB0609057}" type="pres">
      <dgm:prSet presAssocID="{DD35F2CC-58AF-F948-8297-D79E6BD718C0}" presName="rootText" presStyleLbl="node1" presStyleIdx="0" presStyleCnt="3" custScaleX="174257"/>
      <dgm:spPr/>
    </dgm:pt>
    <dgm:pt modelId="{ACB3B59D-5E42-A140-8B88-2CE2E1949810}" type="pres">
      <dgm:prSet presAssocID="{DD35F2CC-58AF-F948-8297-D79E6BD718C0}" presName="rootConnector" presStyleLbl="node1" presStyleIdx="0" presStyleCnt="3"/>
      <dgm:spPr/>
    </dgm:pt>
    <dgm:pt modelId="{D2FE67CB-E5A6-8A43-9546-00C0B9593A61}" type="pres">
      <dgm:prSet presAssocID="{DD35F2CC-58AF-F948-8297-D79E6BD718C0}" presName="childShape" presStyleCnt="0"/>
      <dgm:spPr/>
    </dgm:pt>
    <dgm:pt modelId="{B3F3739B-5D9C-4B4F-9A0D-9CB9B1391F8C}" type="pres">
      <dgm:prSet presAssocID="{EBB0B2B6-05B9-F64E-AF58-E18D7E646BA0}" presName="Name13" presStyleLbl="parChTrans1D2" presStyleIdx="0" presStyleCnt="6"/>
      <dgm:spPr/>
    </dgm:pt>
    <dgm:pt modelId="{DB228121-9FEE-6341-B125-D46D2EE15219}" type="pres">
      <dgm:prSet presAssocID="{80373DAA-CED2-5C4C-B1BC-708687AFDE46}" presName="childText" presStyleLbl="bgAcc1" presStyleIdx="0" presStyleCnt="6" custScaleX="185416">
        <dgm:presLayoutVars>
          <dgm:bulletEnabled val="1"/>
        </dgm:presLayoutVars>
      </dgm:prSet>
      <dgm:spPr/>
    </dgm:pt>
    <dgm:pt modelId="{45F4D008-80EB-2A42-BAC3-31F7B27C6EFF}" type="pres">
      <dgm:prSet presAssocID="{6F328596-D599-0E4E-8D6B-7F3B69F96DBD}" presName="Name13" presStyleLbl="parChTrans1D2" presStyleIdx="1" presStyleCnt="6"/>
      <dgm:spPr/>
    </dgm:pt>
    <dgm:pt modelId="{A489567F-F0C8-0244-9288-F0A1F81E746D}" type="pres">
      <dgm:prSet presAssocID="{6C7A1646-11FE-E943-BE9E-EBECFD60679F}" presName="childText" presStyleLbl="bgAcc1" presStyleIdx="1" presStyleCnt="6" custScaleX="193466">
        <dgm:presLayoutVars>
          <dgm:bulletEnabled val="1"/>
        </dgm:presLayoutVars>
      </dgm:prSet>
      <dgm:spPr/>
    </dgm:pt>
    <dgm:pt modelId="{8D4789F0-125C-E547-8DAA-C2DAD070B550}" type="pres">
      <dgm:prSet presAssocID="{78549C52-C810-8745-A08D-E7DCD6731D4D}" presName="root" presStyleCnt="0"/>
      <dgm:spPr/>
    </dgm:pt>
    <dgm:pt modelId="{D38FCA43-3436-2343-AD05-37DD0DEFCDA7}" type="pres">
      <dgm:prSet presAssocID="{78549C52-C810-8745-A08D-E7DCD6731D4D}" presName="rootComposite" presStyleCnt="0"/>
      <dgm:spPr/>
    </dgm:pt>
    <dgm:pt modelId="{52D5759F-E1B8-704C-85C0-8BEED6CA328B}" type="pres">
      <dgm:prSet presAssocID="{78549C52-C810-8745-A08D-E7DCD6731D4D}" presName="rootText" presStyleLbl="node1" presStyleIdx="1" presStyleCnt="3"/>
      <dgm:spPr/>
    </dgm:pt>
    <dgm:pt modelId="{6AE26171-106B-4645-A6E5-9A28ACCC67F3}" type="pres">
      <dgm:prSet presAssocID="{78549C52-C810-8745-A08D-E7DCD6731D4D}" presName="rootConnector" presStyleLbl="node1" presStyleIdx="1" presStyleCnt="3"/>
      <dgm:spPr/>
    </dgm:pt>
    <dgm:pt modelId="{1C557BD1-3D6A-CE48-A616-B2BBB46F79B7}" type="pres">
      <dgm:prSet presAssocID="{78549C52-C810-8745-A08D-E7DCD6731D4D}" presName="childShape" presStyleCnt="0"/>
      <dgm:spPr/>
    </dgm:pt>
    <dgm:pt modelId="{9C7E450A-2A1B-4C4E-A3D1-AB9CEEB59A58}" type="pres">
      <dgm:prSet presAssocID="{4C69F3C3-40FB-9749-B312-BA05BFC4A748}" presName="Name13" presStyleLbl="parChTrans1D2" presStyleIdx="2" presStyleCnt="6"/>
      <dgm:spPr/>
    </dgm:pt>
    <dgm:pt modelId="{78C4C89C-5A19-874C-980C-24DB792964CF}" type="pres">
      <dgm:prSet presAssocID="{06D8DBD9-779E-5445-B5EF-BC87C63A7591}" presName="childText" presStyleLbl="bgAcc1" presStyleIdx="2" presStyleCnt="6">
        <dgm:presLayoutVars>
          <dgm:bulletEnabled val="1"/>
        </dgm:presLayoutVars>
      </dgm:prSet>
      <dgm:spPr/>
    </dgm:pt>
    <dgm:pt modelId="{F78CA4EB-EA6A-3343-ADEF-A1D3F5841922}" type="pres">
      <dgm:prSet presAssocID="{B09789C3-63A9-D84D-BB15-F98167C05D2F}" presName="Name13" presStyleLbl="parChTrans1D2" presStyleIdx="3" presStyleCnt="6"/>
      <dgm:spPr/>
    </dgm:pt>
    <dgm:pt modelId="{66AB6610-D45F-3C41-A4E6-4D792EBA873F}" type="pres">
      <dgm:prSet presAssocID="{2F56800C-98D4-1B4C-B5B5-BA1E34E5C905}" presName="childText" presStyleLbl="bgAcc1" presStyleIdx="3" presStyleCnt="6">
        <dgm:presLayoutVars>
          <dgm:bulletEnabled val="1"/>
        </dgm:presLayoutVars>
      </dgm:prSet>
      <dgm:spPr/>
    </dgm:pt>
    <dgm:pt modelId="{EC892517-D5C4-7148-AF2C-C3688CC7A8A5}" type="pres">
      <dgm:prSet presAssocID="{39D455EC-29D2-DA4A-8CB8-C8F4DCB19B05}" presName="root" presStyleCnt="0"/>
      <dgm:spPr/>
    </dgm:pt>
    <dgm:pt modelId="{702BBCBD-8D99-294A-8E59-8B07DF5CBEE0}" type="pres">
      <dgm:prSet presAssocID="{39D455EC-29D2-DA4A-8CB8-C8F4DCB19B05}" presName="rootComposite" presStyleCnt="0"/>
      <dgm:spPr/>
    </dgm:pt>
    <dgm:pt modelId="{56AD8B18-C843-BC46-8531-B77E7A42866C}" type="pres">
      <dgm:prSet presAssocID="{39D455EC-29D2-DA4A-8CB8-C8F4DCB19B05}" presName="rootText" presStyleLbl="node1" presStyleIdx="2" presStyleCnt="3"/>
      <dgm:spPr/>
    </dgm:pt>
    <dgm:pt modelId="{C266F754-F847-D949-85F3-849D4DB0D514}" type="pres">
      <dgm:prSet presAssocID="{39D455EC-29D2-DA4A-8CB8-C8F4DCB19B05}" presName="rootConnector" presStyleLbl="node1" presStyleIdx="2" presStyleCnt="3"/>
      <dgm:spPr/>
    </dgm:pt>
    <dgm:pt modelId="{1FD5F64B-09FE-8743-BD47-AC65800C942C}" type="pres">
      <dgm:prSet presAssocID="{39D455EC-29D2-DA4A-8CB8-C8F4DCB19B05}" presName="childShape" presStyleCnt="0"/>
      <dgm:spPr/>
    </dgm:pt>
    <dgm:pt modelId="{B4ED6966-F9E8-B345-A07A-FAC3A86B1490}" type="pres">
      <dgm:prSet presAssocID="{FDA4A6D9-B025-104A-BD3E-0644E45C54C7}" presName="Name13" presStyleLbl="parChTrans1D2" presStyleIdx="4" presStyleCnt="6"/>
      <dgm:spPr/>
    </dgm:pt>
    <dgm:pt modelId="{187E1234-6246-A741-96B1-9A8DB8BA0107}" type="pres">
      <dgm:prSet presAssocID="{7FCC08FE-F159-1D4D-BC51-85606B06A13F}" presName="childText" presStyleLbl="bgAcc1" presStyleIdx="4" presStyleCnt="6">
        <dgm:presLayoutVars>
          <dgm:bulletEnabled val="1"/>
        </dgm:presLayoutVars>
      </dgm:prSet>
      <dgm:spPr/>
    </dgm:pt>
    <dgm:pt modelId="{80ED45F2-CB53-734D-95B0-8B8854CE955F}" type="pres">
      <dgm:prSet presAssocID="{9B6AC510-35D7-2E4D-95EF-F2242F34385C}" presName="Name13" presStyleLbl="parChTrans1D2" presStyleIdx="5" presStyleCnt="6"/>
      <dgm:spPr/>
    </dgm:pt>
    <dgm:pt modelId="{26507994-8F41-854C-97F3-9727BD49A64E}" type="pres">
      <dgm:prSet presAssocID="{5EBA85DA-682D-014C-A7D7-4A363A5F32D6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F78CE409-A319-2046-B2B8-769F380192F8}" srcId="{78549C52-C810-8745-A08D-E7DCD6731D4D}" destId="{2F56800C-98D4-1B4C-B5B5-BA1E34E5C905}" srcOrd="1" destOrd="0" parTransId="{B09789C3-63A9-D84D-BB15-F98167C05D2F}" sibTransId="{05C6D3E1-09C8-394A-BC06-F57C3AF5C789}"/>
    <dgm:cxn modelId="{B44A5510-4B2B-9043-BECD-C566D3C51890}" type="presOf" srcId="{9B6AC510-35D7-2E4D-95EF-F2242F34385C}" destId="{80ED45F2-CB53-734D-95B0-8B8854CE955F}" srcOrd="0" destOrd="0" presId="urn:microsoft.com/office/officeart/2005/8/layout/hierarchy3"/>
    <dgm:cxn modelId="{9D0C1016-DBD1-014E-B42B-481B524DE7A5}" type="presOf" srcId="{2F56800C-98D4-1B4C-B5B5-BA1E34E5C905}" destId="{66AB6610-D45F-3C41-A4E6-4D792EBA873F}" srcOrd="0" destOrd="0" presId="urn:microsoft.com/office/officeart/2005/8/layout/hierarchy3"/>
    <dgm:cxn modelId="{58951D29-1F5C-334E-AC48-5FB1CAE2404C}" type="presOf" srcId="{4C69F3C3-40FB-9749-B312-BA05BFC4A748}" destId="{9C7E450A-2A1B-4C4E-A3D1-AB9CEEB59A58}" srcOrd="0" destOrd="0" presId="urn:microsoft.com/office/officeart/2005/8/layout/hierarchy3"/>
    <dgm:cxn modelId="{A778612A-8F20-514C-B1FA-3A002D0EE3A7}" srcId="{78549C52-C810-8745-A08D-E7DCD6731D4D}" destId="{06D8DBD9-779E-5445-B5EF-BC87C63A7591}" srcOrd="0" destOrd="0" parTransId="{4C69F3C3-40FB-9749-B312-BA05BFC4A748}" sibTransId="{3EF2B307-8D33-584A-B200-6969D2B50A2F}"/>
    <dgm:cxn modelId="{5AD7772D-15AD-6049-BA05-F3FA1CEAAA44}" srcId="{CBF3DBE8-8C84-BD4C-873E-252FC752CCAD}" destId="{78549C52-C810-8745-A08D-E7DCD6731D4D}" srcOrd="1" destOrd="0" parTransId="{A5CEEFDC-11DD-8B4D-83B5-4518C67B9F66}" sibTransId="{70BA5343-528F-A649-9150-671B2959565B}"/>
    <dgm:cxn modelId="{B85D1E30-3801-484B-943D-756AAE411798}" type="presOf" srcId="{DD35F2CC-58AF-F948-8297-D79E6BD718C0}" destId="{ACB3B59D-5E42-A140-8B88-2CE2E1949810}" srcOrd="1" destOrd="0" presId="urn:microsoft.com/office/officeart/2005/8/layout/hierarchy3"/>
    <dgm:cxn modelId="{13BA8F34-9191-CF47-A35E-87928082BB5E}" srcId="{DD35F2CC-58AF-F948-8297-D79E6BD718C0}" destId="{80373DAA-CED2-5C4C-B1BC-708687AFDE46}" srcOrd="0" destOrd="0" parTransId="{EBB0B2B6-05B9-F64E-AF58-E18D7E646BA0}" sibTransId="{4EF53ED7-2C30-1949-85D8-B1FFD3D75A2B}"/>
    <dgm:cxn modelId="{58CEFB36-EFD0-1940-ADEE-C2C5C765652A}" type="presOf" srcId="{78549C52-C810-8745-A08D-E7DCD6731D4D}" destId="{52D5759F-E1B8-704C-85C0-8BEED6CA328B}" srcOrd="0" destOrd="0" presId="urn:microsoft.com/office/officeart/2005/8/layout/hierarchy3"/>
    <dgm:cxn modelId="{01EEBE3A-5217-D348-9BE8-D3536A519E5D}" type="presOf" srcId="{DD35F2CC-58AF-F948-8297-D79E6BD718C0}" destId="{2A037AD3-B999-0145-B872-E5ECB0609057}" srcOrd="0" destOrd="0" presId="urn:microsoft.com/office/officeart/2005/8/layout/hierarchy3"/>
    <dgm:cxn modelId="{C350343C-B0BA-F04C-8B5A-D482D3E89F82}" type="presOf" srcId="{5EBA85DA-682D-014C-A7D7-4A363A5F32D6}" destId="{26507994-8F41-854C-97F3-9727BD49A64E}" srcOrd="0" destOrd="0" presId="urn:microsoft.com/office/officeart/2005/8/layout/hierarchy3"/>
    <dgm:cxn modelId="{34D07349-6303-474B-9A86-3A2D68A033FE}" type="presOf" srcId="{39D455EC-29D2-DA4A-8CB8-C8F4DCB19B05}" destId="{56AD8B18-C843-BC46-8531-B77E7A42866C}" srcOrd="0" destOrd="0" presId="urn:microsoft.com/office/officeart/2005/8/layout/hierarchy3"/>
    <dgm:cxn modelId="{68FD6154-D43E-6D4D-A964-E8DF39C7702C}" srcId="{DD35F2CC-58AF-F948-8297-D79E6BD718C0}" destId="{6C7A1646-11FE-E943-BE9E-EBECFD60679F}" srcOrd="1" destOrd="0" parTransId="{6F328596-D599-0E4E-8D6B-7F3B69F96DBD}" sibTransId="{68AD1E9A-9394-574C-9B92-326BD27CF78F}"/>
    <dgm:cxn modelId="{CB55A76B-1633-D44A-9914-AC804E7DDB2E}" type="presOf" srcId="{39D455EC-29D2-DA4A-8CB8-C8F4DCB19B05}" destId="{C266F754-F847-D949-85F3-849D4DB0D514}" srcOrd="1" destOrd="0" presId="urn:microsoft.com/office/officeart/2005/8/layout/hierarchy3"/>
    <dgm:cxn modelId="{2F1DCC6E-4382-AD43-8940-8A1CAF89549F}" type="presOf" srcId="{6C7A1646-11FE-E943-BE9E-EBECFD60679F}" destId="{A489567F-F0C8-0244-9288-F0A1F81E746D}" srcOrd="0" destOrd="0" presId="urn:microsoft.com/office/officeart/2005/8/layout/hierarchy3"/>
    <dgm:cxn modelId="{65182380-6314-7B4B-932C-61B800051E5C}" srcId="{CBF3DBE8-8C84-BD4C-873E-252FC752CCAD}" destId="{39D455EC-29D2-DA4A-8CB8-C8F4DCB19B05}" srcOrd="2" destOrd="0" parTransId="{2ED70D85-E0F0-5641-82B8-A33C38F3E41A}" sibTransId="{41FF1789-DA39-7B4B-B9CE-E15E71855AD2}"/>
    <dgm:cxn modelId="{3D12378D-6536-C648-9EFD-921AF80A319A}" type="presOf" srcId="{7FCC08FE-F159-1D4D-BC51-85606B06A13F}" destId="{187E1234-6246-A741-96B1-9A8DB8BA0107}" srcOrd="0" destOrd="0" presId="urn:microsoft.com/office/officeart/2005/8/layout/hierarchy3"/>
    <dgm:cxn modelId="{EFC6DA96-7020-2047-9188-3BD97F707C80}" type="presOf" srcId="{EBB0B2B6-05B9-F64E-AF58-E18D7E646BA0}" destId="{B3F3739B-5D9C-4B4F-9A0D-9CB9B1391F8C}" srcOrd="0" destOrd="0" presId="urn:microsoft.com/office/officeart/2005/8/layout/hierarchy3"/>
    <dgm:cxn modelId="{E04A8C98-A9DD-264D-ACBF-74DE77AD9092}" type="presOf" srcId="{FDA4A6D9-B025-104A-BD3E-0644E45C54C7}" destId="{B4ED6966-F9E8-B345-A07A-FAC3A86B1490}" srcOrd="0" destOrd="0" presId="urn:microsoft.com/office/officeart/2005/8/layout/hierarchy3"/>
    <dgm:cxn modelId="{B4382EA2-D357-5A4A-9F3F-D3A2A89B2429}" srcId="{39D455EC-29D2-DA4A-8CB8-C8F4DCB19B05}" destId="{5EBA85DA-682D-014C-A7D7-4A363A5F32D6}" srcOrd="1" destOrd="0" parTransId="{9B6AC510-35D7-2E4D-95EF-F2242F34385C}" sibTransId="{B4CD9C2C-21CC-D64C-A636-0C38D4BCB391}"/>
    <dgm:cxn modelId="{568CF9A6-2B8F-CA4A-B96F-3F206C5022F0}" type="presOf" srcId="{B09789C3-63A9-D84D-BB15-F98167C05D2F}" destId="{F78CA4EB-EA6A-3343-ADEF-A1D3F5841922}" srcOrd="0" destOrd="0" presId="urn:microsoft.com/office/officeart/2005/8/layout/hierarchy3"/>
    <dgm:cxn modelId="{3EE6C9A9-B2BB-2042-9B5B-A8B352B22078}" srcId="{39D455EC-29D2-DA4A-8CB8-C8F4DCB19B05}" destId="{7FCC08FE-F159-1D4D-BC51-85606B06A13F}" srcOrd="0" destOrd="0" parTransId="{FDA4A6D9-B025-104A-BD3E-0644E45C54C7}" sibTransId="{B775178D-72F8-3B4A-86B4-652AA991CF50}"/>
    <dgm:cxn modelId="{D20F59B8-1FB7-6041-9252-A4D32B63ACE2}" type="presOf" srcId="{6F328596-D599-0E4E-8D6B-7F3B69F96DBD}" destId="{45F4D008-80EB-2A42-BAC3-31F7B27C6EFF}" srcOrd="0" destOrd="0" presId="urn:microsoft.com/office/officeart/2005/8/layout/hierarchy3"/>
    <dgm:cxn modelId="{003E8CBD-E707-2544-A810-1E35FFA4A6B7}" type="presOf" srcId="{78549C52-C810-8745-A08D-E7DCD6731D4D}" destId="{6AE26171-106B-4645-A6E5-9A28ACCC67F3}" srcOrd="1" destOrd="0" presId="urn:microsoft.com/office/officeart/2005/8/layout/hierarchy3"/>
    <dgm:cxn modelId="{53FE86C2-7197-EF4B-A788-05A6B66F74F2}" type="presOf" srcId="{CBF3DBE8-8C84-BD4C-873E-252FC752CCAD}" destId="{2D71686D-F9C6-BE47-94E7-4871522E3D16}" srcOrd="0" destOrd="0" presId="urn:microsoft.com/office/officeart/2005/8/layout/hierarchy3"/>
    <dgm:cxn modelId="{D68126D5-4779-DC46-9A8B-648E9D622BED}" type="presOf" srcId="{80373DAA-CED2-5C4C-B1BC-708687AFDE46}" destId="{DB228121-9FEE-6341-B125-D46D2EE15219}" srcOrd="0" destOrd="0" presId="urn:microsoft.com/office/officeart/2005/8/layout/hierarchy3"/>
    <dgm:cxn modelId="{65F3A6E2-17E8-AD4B-85D8-2BEE73281D18}" srcId="{CBF3DBE8-8C84-BD4C-873E-252FC752CCAD}" destId="{DD35F2CC-58AF-F948-8297-D79E6BD718C0}" srcOrd="0" destOrd="0" parTransId="{89E315EE-5C2E-1A49-A4AC-B02B2845AAF8}" sibTransId="{EC81AC7F-7086-9644-B33E-794DB7B1F9E7}"/>
    <dgm:cxn modelId="{9DD699FF-2F1C-0C4F-B5FE-839FCBC66023}" type="presOf" srcId="{06D8DBD9-779E-5445-B5EF-BC87C63A7591}" destId="{78C4C89C-5A19-874C-980C-24DB792964CF}" srcOrd="0" destOrd="0" presId="urn:microsoft.com/office/officeart/2005/8/layout/hierarchy3"/>
    <dgm:cxn modelId="{F70D7801-A91F-5F4C-8D11-B26F95359A9A}" type="presParOf" srcId="{2D71686D-F9C6-BE47-94E7-4871522E3D16}" destId="{FB6E3390-FF47-6D45-B21A-EE45D36ABCCF}" srcOrd="0" destOrd="0" presId="urn:microsoft.com/office/officeart/2005/8/layout/hierarchy3"/>
    <dgm:cxn modelId="{1F533962-B64E-DA41-9882-81A1B0FB1EA6}" type="presParOf" srcId="{FB6E3390-FF47-6D45-B21A-EE45D36ABCCF}" destId="{6E648ABA-DFA9-044D-B6F7-104AEB19A0CA}" srcOrd="0" destOrd="0" presId="urn:microsoft.com/office/officeart/2005/8/layout/hierarchy3"/>
    <dgm:cxn modelId="{DEC8C82F-EECF-A946-9B27-96A83851DBE7}" type="presParOf" srcId="{6E648ABA-DFA9-044D-B6F7-104AEB19A0CA}" destId="{2A037AD3-B999-0145-B872-E5ECB0609057}" srcOrd="0" destOrd="0" presId="urn:microsoft.com/office/officeart/2005/8/layout/hierarchy3"/>
    <dgm:cxn modelId="{EB5C0E25-74A9-2C4F-B307-CEF71D2F2666}" type="presParOf" srcId="{6E648ABA-DFA9-044D-B6F7-104AEB19A0CA}" destId="{ACB3B59D-5E42-A140-8B88-2CE2E1949810}" srcOrd="1" destOrd="0" presId="urn:microsoft.com/office/officeart/2005/8/layout/hierarchy3"/>
    <dgm:cxn modelId="{6647474A-E330-8C4A-89A6-3F72EC1BF921}" type="presParOf" srcId="{FB6E3390-FF47-6D45-B21A-EE45D36ABCCF}" destId="{D2FE67CB-E5A6-8A43-9546-00C0B9593A61}" srcOrd="1" destOrd="0" presId="urn:microsoft.com/office/officeart/2005/8/layout/hierarchy3"/>
    <dgm:cxn modelId="{BF1C8C33-956B-B44D-AD03-56856218B4FC}" type="presParOf" srcId="{D2FE67CB-E5A6-8A43-9546-00C0B9593A61}" destId="{B3F3739B-5D9C-4B4F-9A0D-9CB9B1391F8C}" srcOrd="0" destOrd="0" presId="urn:microsoft.com/office/officeart/2005/8/layout/hierarchy3"/>
    <dgm:cxn modelId="{8E6F781C-A3F4-F049-8B6D-C5080E7AC0E1}" type="presParOf" srcId="{D2FE67CB-E5A6-8A43-9546-00C0B9593A61}" destId="{DB228121-9FEE-6341-B125-D46D2EE15219}" srcOrd="1" destOrd="0" presId="urn:microsoft.com/office/officeart/2005/8/layout/hierarchy3"/>
    <dgm:cxn modelId="{7DA07A38-DDC5-7A4D-887B-E5088AE38DF6}" type="presParOf" srcId="{D2FE67CB-E5A6-8A43-9546-00C0B9593A61}" destId="{45F4D008-80EB-2A42-BAC3-31F7B27C6EFF}" srcOrd="2" destOrd="0" presId="urn:microsoft.com/office/officeart/2005/8/layout/hierarchy3"/>
    <dgm:cxn modelId="{244DB7EE-4C8F-B545-8FA2-2F7B4DFEDECF}" type="presParOf" srcId="{D2FE67CB-E5A6-8A43-9546-00C0B9593A61}" destId="{A489567F-F0C8-0244-9288-F0A1F81E746D}" srcOrd="3" destOrd="0" presId="urn:microsoft.com/office/officeart/2005/8/layout/hierarchy3"/>
    <dgm:cxn modelId="{9763253D-656B-B04E-8514-851A35810259}" type="presParOf" srcId="{2D71686D-F9C6-BE47-94E7-4871522E3D16}" destId="{8D4789F0-125C-E547-8DAA-C2DAD070B550}" srcOrd="1" destOrd="0" presId="urn:microsoft.com/office/officeart/2005/8/layout/hierarchy3"/>
    <dgm:cxn modelId="{3C5C77E1-1E62-3247-AAEB-92666A420091}" type="presParOf" srcId="{8D4789F0-125C-E547-8DAA-C2DAD070B550}" destId="{D38FCA43-3436-2343-AD05-37DD0DEFCDA7}" srcOrd="0" destOrd="0" presId="urn:microsoft.com/office/officeart/2005/8/layout/hierarchy3"/>
    <dgm:cxn modelId="{4A3FE0BC-7E38-0F4E-9A6D-2FCA201542BC}" type="presParOf" srcId="{D38FCA43-3436-2343-AD05-37DD0DEFCDA7}" destId="{52D5759F-E1B8-704C-85C0-8BEED6CA328B}" srcOrd="0" destOrd="0" presId="urn:microsoft.com/office/officeart/2005/8/layout/hierarchy3"/>
    <dgm:cxn modelId="{44E85AC9-AB40-BF49-BB67-8287AE1E5006}" type="presParOf" srcId="{D38FCA43-3436-2343-AD05-37DD0DEFCDA7}" destId="{6AE26171-106B-4645-A6E5-9A28ACCC67F3}" srcOrd="1" destOrd="0" presId="urn:microsoft.com/office/officeart/2005/8/layout/hierarchy3"/>
    <dgm:cxn modelId="{0F2FC99B-CD25-A64C-9EC1-80848922188F}" type="presParOf" srcId="{8D4789F0-125C-E547-8DAA-C2DAD070B550}" destId="{1C557BD1-3D6A-CE48-A616-B2BBB46F79B7}" srcOrd="1" destOrd="0" presId="urn:microsoft.com/office/officeart/2005/8/layout/hierarchy3"/>
    <dgm:cxn modelId="{6E69A18D-B1CE-5A43-874D-8D0372346A8B}" type="presParOf" srcId="{1C557BD1-3D6A-CE48-A616-B2BBB46F79B7}" destId="{9C7E450A-2A1B-4C4E-A3D1-AB9CEEB59A58}" srcOrd="0" destOrd="0" presId="urn:microsoft.com/office/officeart/2005/8/layout/hierarchy3"/>
    <dgm:cxn modelId="{90C49AB1-A5FC-2743-A94E-D38F6253B3D6}" type="presParOf" srcId="{1C557BD1-3D6A-CE48-A616-B2BBB46F79B7}" destId="{78C4C89C-5A19-874C-980C-24DB792964CF}" srcOrd="1" destOrd="0" presId="urn:microsoft.com/office/officeart/2005/8/layout/hierarchy3"/>
    <dgm:cxn modelId="{A70D5F9E-3CC9-BB46-A15B-7E1AB08FE1A2}" type="presParOf" srcId="{1C557BD1-3D6A-CE48-A616-B2BBB46F79B7}" destId="{F78CA4EB-EA6A-3343-ADEF-A1D3F5841922}" srcOrd="2" destOrd="0" presId="urn:microsoft.com/office/officeart/2005/8/layout/hierarchy3"/>
    <dgm:cxn modelId="{6EF1F6A7-CB56-274A-A1CD-F5B67C496D92}" type="presParOf" srcId="{1C557BD1-3D6A-CE48-A616-B2BBB46F79B7}" destId="{66AB6610-D45F-3C41-A4E6-4D792EBA873F}" srcOrd="3" destOrd="0" presId="urn:microsoft.com/office/officeart/2005/8/layout/hierarchy3"/>
    <dgm:cxn modelId="{3CECEA4E-05D7-DC4A-B967-1F16492F9D11}" type="presParOf" srcId="{2D71686D-F9C6-BE47-94E7-4871522E3D16}" destId="{EC892517-D5C4-7148-AF2C-C3688CC7A8A5}" srcOrd="2" destOrd="0" presId="urn:microsoft.com/office/officeart/2005/8/layout/hierarchy3"/>
    <dgm:cxn modelId="{3A1EF711-2BC3-CB41-9283-7DDC03666A4E}" type="presParOf" srcId="{EC892517-D5C4-7148-AF2C-C3688CC7A8A5}" destId="{702BBCBD-8D99-294A-8E59-8B07DF5CBEE0}" srcOrd="0" destOrd="0" presId="urn:microsoft.com/office/officeart/2005/8/layout/hierarchy3"/>
    <dgm:cxn modelId="{734454F9-A4BF-C242-9212-79E1B69A7EDB}" type="presParOf" srcId="{702BBCBD-8D99-294A-8E59-8B07DF5CBEE0}" destId="{56AD8B18-C843-BC46-8531-B77E7A42866C}" srcOrd="0" destOrd="0" presId="urn:microsoft.com/office/officeart/2005/8/layout/hierarchy3"/>
    <dgm:cxn modelId="{A3459DAC-A9AA-6A48-8D5B-BB6ED84866AE}" type="presParOf" srcId="{702BBCBD-8D99-294A-8E59-8B07DF5CBEE0}" destId="{C266F754-F847-D949-85F3-849D4DB0D514}" srcOrd="1" destOrd="0" presId="urn:microsoft.com/office/officeart/2005/8/layout/hierarchy3"/>
    <dgm:cxn modelId="{DE81C1FC-1DEA-E840-9B67-B90A216A7EBB}" type="presParOf" srcId="{EC892517-D5C4-7148-AF2C-C3688CC7A8A5}" destId="{1FD5F64B-09FE-8743-BD47-AC65800C942C}" srcOrd="1" destOrd="0" presId="urn:microsoft.com/office/officeart/2005/8/layout/hierarchy3"/>
    <dgm:cxn modelId="{0975D1A1-CB79-184E-9C01-F46E1842A04F}" type="presParOf" srcId="{1FD5F64B-09FE-8743-BD47-AC65800C942C}" destId="{B4ED6966-F9E8-B345-A07A-FAC3A86B1490}" srcOrd="0" destOrd="0" presId="urn:microsoft.com/office/officeart/2005/8/layout/hierarchy3"/>
    <dgm:cxn modelId="{C56994C0-634A-5142-A41D-C76C35A1ED51}" type="presParOf" srcId="{1FD5F64B-09FE-8743-BD47-AC65800C942C}" destId="{187E1234-6246-A741-96B1-9A8DB8BA0107}" srcOrd="1" destOrd="0" presId="urn:microsoft.com/office/officeart/2005/8/layout/hierarchy3"/>
    <dgm:cxn modelId="{A134FC5C-AFB7-FB42-AC6B-183C69C7DA03}" type="presParOf" srcId="{1FD5F64B-09FE-8743-BD47-AC65800C942C}" destId="{80ED45F2-CB53-734D-95B0-8B8854CE955F}" srcOrd="2" destOrd="0" presId="urn:microsoft.com/office/officeart/2005/8/layout/hierarchy3"/>
    <dgm:cxn modelId="{0A194D98-3528-7546-8EEA-A9EC08676FB0}" type="presParOf" srcId="{1FD5F64B-09FE-8743-BD47-AC65800C942C}" destId="{26507994-8F41-854C-97F3-9727BD49A6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F3DBE8-8C84-BD4C-873E-252FC752CCAD}" type="doc">
      <dgm:prSet loTypeId="urn:microsoft.com/office/officeart/2005/8/layout/hierarchy3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D35F2CC-58AF-F948-8297-D79E6BD718C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Combined (Retronasal + Orthonasal)</a:t>
          </a:r>
        </a:p>
      </dgm:t>
    </dgm:pt>
    <dgm:pt modelId="{89E315EE-5C2E-1A49-A4AC-B02B2845AAF8}" type="parTrans" cxnId="{65F3A6E2-17E8-AD4B-85D8-2BEE73281D18}">
      <dgm:prSet/>
      <dgm:spPr/>
      <dgm:t>
        <a:bodyPr/>
        <a:lstStyle/>
        <a:p>
          <a:endParaRPr lang="en-US"/>
        </a:p>
      </dgm:t>
    </dgm:pt>
    <dgm:pt modelId="{EC81AC7F-7086-9644-B33E-794DB7B1F9E7}" type="sibTrans" cxnId="{65F3A6E2-17E8-AD4B-85D8-2BEE73281D18}">
      <dgm:prSet/>
      <dgm:spPr/>
      <dgm:t>
        <a:bodyPr/>
        <a:lstStyle/>
        <a:p>
          <a:endParaRPr lang="en-US"/>
        </a:p>
      </dgm:t>
    </dgm:pt>
    <dgm:pt modelId="{78549C52-C810-8745-A08D-E7DCD6731D4D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Orthonasal Only</a:t>
          </a:r>
        </a:p>
      </dgm:t>
    </dgm:pt>
    <dgm:pt modelId="{A5CEEFDC-11DD-8B4D-83B5-4518C67B9F66}" type="parTrans" cxnId="{5AD7772D-15AD-6049-BA05-F3FA1CEAAA44}">
      <dgm:prSet/>
      <dgm:spPr/>
      <dgm:t>
        <a:bodyPr/>
        <a:lstStyle/>
        <a:p>
          <a:endParaRPr lang="en-US"/>
        </a:p>
      </dgm:t>
    </dgm:pt>
    <dgm:pt modelId="{70BA5343-528F-A649-9150-671B2959565B}" type="sibTrans" cxnId="{5AD7772D-15AD-6049-BA05-F3FA1CEAAA44}">
      <dgm:prSet/>
      <dgm:spPr/>
      <dgm:t>
        <a:bodyPr/>
        <a:lstStyle/>
        <a:p>
          <a:endParaRPr lang="en-US"/>
        </a:p>
      </dgm:t>
    </dgm:pt>
    <dgm:pt modelId="{39D455EC-29D2-DA4A-8CB8-C8F4DCB19B05}">
      <dgm:prSet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Retronasal Only</a:t>
          </a:r>
        </a:p>
      </dgm:t>
    </dgm:pt>
    <dgm:pt modelId="{2ED70D85-E0F0-5641-82B8-A33C38F3E41A}" type="parTrans" cxnId="{65182380-6314-7B4B-932C-61B800051E5C}">
      <dgm:prSet/>
      <dgm:spPr/>
      <dgm:t>
        <a:bodyPr/>
        <a:lstStyle/>
        <a:p>
          <a:endParaRPr lang="en-US"/>
        </a:p>
      </dgm:t>
    </dgm:pt>
    <dgm:pt modelId="{41FF1789-DA39-7B4B-B9CE-E15E71855AD2}" type="sibTrans" cxnId="{65182380-6314-7B4B-932C-61B800051E5C}">
      <dgm:prSet/>
      <dgm:spPr/>
      <dgm:t>
        <a:bodyPr/>
        <a:lstStyle/>
        <a:p>
          <a:endParaRPr lang="en-US"/>
        </a:p>
      </dgm:t>
    </dgm:pt>
    <dgm:pt modelId="{2D71686D-F9C6-BE47-94E7-4871522E3D16}" type="pres">
      <dgm:prSet presAssocID="{CBF3DBE8-8C84-BD4C-873E-252FC752CC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6E3390-FF47-6D45-B21A-EE45D36ABCCF}" type="pres">
      <dgm:prSet presAssocID="{DD35F2CC-58AF-F948-8297-D79E6BD718C0}" presName="root" presStyleCnt="0"/>
      <dgm:spPr/>
    </dgm:pt>
    <dgm:pt modelId="{6E648ABA-DFA9-044D-B6F7-104AEB19A0CA}" type="pres">
      <dgm:prSet presAssocID="{DD35F2CC-58AF-F948-8297-D79E6BD718C0}" presName="rootComposite" presStyleCnt="0"/>
      <dgm:spPr/>
    </dgm:pt>
    <dgm:pt modelId="{2A037AD3-B999-0145-B872-E5ECB0609057}" type="pres">
      <dgm:prSet presAssocID="{DD35F2CC-58AF-F948-8297-D79E6BD718C0}" presName="rootText" presStyleLbl="node1" presStyleIdx="0" presStyleCnt="3" custScaleX="174257" custLinFactY="-24977" custLinFactNeighborX="-101" custLinFactNeighborY="-100000"/>
      <dgm:spPr/>
    </dgm:pt>
    <dgm:pt modelId="{ACB3B59D-5E42-A140-8B88-2CE2E1949810}" type="pres">
      <dgm:prSet presAssocID="{DD35F2CC-58AF-F948-8297-D79E6BD718C0}" presName="rootConnector" presStyleLbl="node1" presStyleIdx="0" presStyleCnt="3"/>
      <dgm:spPr/>
    </dgm:pt>
    <dgm:pt modelId="{D2FE67CB-E5A6-8A43-9546-00C0B9593A61}" type="pres">
      <dgm:prSet presAssocID="{DD35F2CC-58AF-F948-8297-D79E6BD718C0}" presName="childShape" presStyleCnt="0"/>
      <dgm:spPr/>
    </dgm:pt>
    <dgm:pt modelId="{8D4789F0-125C-E547-8DAA-C2DAD070B550}" type="pres">
      <dgm:prSet presAssocID="{78549C52-C810-8745-A08D-E7DCD6731D4D}" presName="root" presStyleCnt="0"/>
      <dgm:spPr/>
    </dgm:pt>
    <dgm:pt modelId="{D38FCA43-3436-2343-AD05-37DD0DEFCDA7}" type="pres">
      <dgm:prSet presAssocID="{78549C52-C810-8745-A08D-E7DCD6731D4D}" presName="rootComposite" presStyleCnt="0"/>
      <dgm:spPr/>
    </dgm:pt>
    <dgm:pt modelId="{52D5759F-E1B8-704C-85C0-8BEED6CA328B}" type="pres">
      <dgm:prSet presAssocID="{78549C52-C810-8745-A08D-E7DCD6731D4D}" presName="rootText" presStyleLbl="node1" presStyleIdx="1" presStyleCnt="3" custLinFactY="-24977" custLinFactNeighborX="-101" custLinFactNeighborY="-100000"/>
      <dgm:spPr/>
    </dgm:pt>
    <dgm:pt modelId="{6AE26171-106B-4645-A6E5-9A28ACCC67F3}" type="pres">
      <dgm:prSet presAssocID="{78549C52-C810-8745-A08D-E7DCD6731D4D}" presName="rootConnector" presStyleLbl="node1" presStyleIdx="1" presStyleCnt="3"/>
      <dgm:spPr/>
    </dgm:pt>
    <dgm:pt modelId="{1C557BD1-3D6A-CE48-A616-B2BBB46F79B7}" type="pres">
      <dgm:prSet presAssocID="{78549C52-C810-8745-A08D-E7DCD6731D4D}" presName="childShape" presStyleCnt="0"/>
      <dgm:spPr/>
    </dgm:pt>
    <dgm:pt modelId="{EC892517-D5C4-7148-AF2C-C3688CC7A8A5}" type="pres">
      <dgm:prSet presAssocID="{39D455EC-29D2-DA4A-8CB8-C8F4DCB19B05}" presName="root" presStyleCnt="0"/>
      <dgm:spPr/>
    </dgm:pt>
    <dgm:pt modelId="{702BBCBD-8D99-294A-8E59-8B07DF5CBEE0}" type="pres">
      <dgm:prSet presAssocID="{39D455EC-29D2-DA4A-8CB8-C8F4DCB19B05}" presName="rootComposite" presStyleCnt="0"/>
      <dgm:spPr/>
    </dgm:pt>
    <dgm:pt modelId="{56AD8B18-C843-BC46-8531-B77E7A42866C}" type="pres">
      <dgm:prSet presAssocID="{39D455EC-29D2-DA4A-8CB8-C8F4DCB19B05}" presName="rootText" presStyleLbl="node1" presStyleIdx="2" presStyleCnt="3" custLinFactY="-24977" custLinFactNeighborX="-101" custLinFactNeighborY="-100000"/>
      <dgm:spPr/>
    </dgm:pt>
    <dgm:pt modelId="{C266F754-F847-D949-85F3-849D4DB0D514}" type="pres">
      <dgm:prSet presAssocID="{39D455EC-29D2-DA4A-8CB8-C8F4DCB19B05}" presName="rootConnector" presStyleLbl="node1" presStyleIdx="2" presStyleCnt="3"/>
      <dgm:spPr/>
    </dgm:pt>
    <dgm:pt modelId="{1FD5F64B-09FE-8743-BD47-AC65800C942C}" type="pres">
      <dgm:prSet presAssocID="{39D455EC-29D2-DA4A-8CB8-C8F4DCB19B05}" presName="childShape" presStyleCnt="0"/>
      <dgm:spPr/>
    </dgm:pt>
  </dgm:ptLst>
  <dgm:cxnLst>
    <dgm:cxn modelId="{5AD7772D-15AD-6049-BA05-F3FA1CEAAA44}" srcId="{CBF3DBE8-8C84-BD4C-873E-252FC752CCAD}" destId="{78549C52-C810-8745-A08D-E7DCD6731D4D}" srcOrd="1" destOrd="0" parTransId="{A5CEEFDC-11DD-8B4D-83B5-4518C67B9F66}" sibTransId="{70BA5343-528F-A649-9150-671B2959565B}"/>
    <dgm:cxn modelId="{B85D1E30-3801-484B-943D-756AAE411798}" type="presOf" srcId="{DD35F2CC-58AF-F948-8297-D79E6BD718C0}" destId="{ACB3B59D-5E42-A140-8B88-2CE2E1949810}" srcOrd="1" destOrd="0" presId="urn:microsoft.com/office/officeart/2005/8/layout/hierarchy3"/>
    <dgm:cxn modelId="{58CEFB36-EFD0-1940-ADEE-C2C5C765652A}" type="presOf" srcId="{78549C52-C810-8745-A08D-E7DCD6731D4D}" destId="{52D5759F-E1B8-704C-85C0-8BEED6CA328B}" srcOrd="0" destOrd="0" presId="urn:microsoft.com/office/officeart/2005/8/layout/hierarchy3"/>
    <dgm:cxn modelId="{01EEBE3A-5217-D348-9BE8-D3536A519E5D}" type="presOf" srcId="{DD35F2CC-58AF-F948-8297-D79E6BD718C0}" destId="{2A037AD3-B999-0145-B872-E5ECB0609057}" srcOrd="0" destOrd="0" presId="urn:microsoft.com/office/officeart/2005/8/layout/hierarchy3"/>
    <dgm:cxn modelId="{34D07349-6303-474B-9A86-3A2D68A033FE}" type="presOf" srcId="{39D455EC-29D2-DA4A-8CB8-C8F4DCB19B05}" destId="{56AD8B18-C843-BC46-8531-B77E7A42866C}" srcOrd="0" destOrd="0" presId="urn:microsoft.com/office/officeart/2005/8/layout/hierarchy3"/>
    <dgm:cxn modelId="{CB55A76B-1633-D44A-9914-AC804E7DDB2E}" type="presOf" srcId="{39D455EC-29D2-DA4A-8CB8-C8F4DCB19B05}" destId="{C266F754-F847-D949-85F3-849D4DB0D514}" srcOrd="1" destOrd="0" presId="urn:microsoft.com/office/officeart/2005/8/layout/hierarchy3"/>
    <dgm:cxn modelId="{65182380-6314-7B4B-932C-61B800051E5C}" srcId="{CBF3DBE8-8C84-BD4C-873E-252FC752CCAD}" destId="{39D455EC-29D2-DA4A-8CB8-C8F4DCB19B05}" srcOrd="2" destOrd="0" parTransId="{2ED70D85-E0F0-5641-82B8-A33C38F3E41A}" sibTransId="{41FF1789-DA39-7B4B-B9CE-E15E71855AD2}"/>
    <dgm:cxn modelId="{003E8CBD-E707-2544-A810-1E35FFA4A6B7}" type="presOf" srcId="{78549C52-C810-8745-A08D-E7DCD6731D4D}" destId="{6AE26171-106B-4645-A6E5-9A28ACCC67F3}" srcOrd="1" destOrd="0" presId="urn:microsoft.com/office/officeart/2005/8/layout/hierarchy3"/>
    <dgm:cxn modelId="{53FE86C2-7197-EF4B-A788-05A6B66F74F2}" type="presOf" srcId="{CBF3DBE8-8C84-BD4C-873E-252FC752CCAD}" destId="{2D71686D-F9C6-BE47-94E7-4871522E3D16}" srcOrd="0" destOrd="0" presId="urn:microsoft.com/office/officeart/2005/8/layout/hierarchy3"/>
    <dgm:cxn modelId="{65F3A6E2-17E8-AD4B-85D8-2BEE73281D18}" srcId="{CBF3DBE8-8C84-BD4C-873E-252FC752CCAD}" destId="{DD35F2CC-58AF-F948-8297-D79E6BD718C0}" srcOrd="0" destOrd="0" parTransId="{89E315EE-5C2E-1A49-A4AC-B02B2845AAF8}" sibTransId="{EC81AC7F-7086-9644-B33E-794DB7B1F9E7}"/>
    <dgm:cxn modelId="{F70D7801-A91F-5F4C-8D11-B26F95359A9A}" type="presParOf" srcId="{2D71686D-F9C6-BE47-94E7-4871522E3D16}" destId="{FB6E3390-FF47-6D45-B21A-EE45D36ABCCF}" srcOrd="0" destOrd="0" presId="urn:microsoft.com/office/officeart/2005/8/layout/hierarchy3"/>
    <dgm:cxn modelId="{1F533962-B64E-DA41-9882-81A1B0FB1EA6}" type="presParOf" srcId="{FB6E3390-FF47-6D45-B21A-EE45D36ABCCF}" destId="{6E648ABA-DFA9-044D-B6F7-104AEB19A0CA}" srcOrd="0" destOrd="0" presId="urn:microsoft.com/office/officeart/2005/8/layout/hierarchy3"/>
    <dgm:cxn modelId="{DEC8C82F-EECF-A946-9B27-96A83851DBE7}" type="presParOf" srcId="{6E648ABA-DFA9-044D-B6F7-104AEB19A0CA}" destId="{2A037AD3-B999-0145-B872-E5ECB0609057}" srcOrd="0" destOrd="0" presId="urn:microsoft.com/office/officeart/2005/8/layout/hierarchy3"/>
    <dgm:cxn modelId="{EB5C0E25-74A9-2C4F-B307-CEF71D2F2666}" type="presParOf" srcId="{6E648ABA-DFA9-044D-B6F7-104AEB19A0CA}" destId="{ACB3B59D-5E42-A140-8B88-2CE2E1949810}" srcOrd="1" destOrd="0" presId="urn:microsoft.com/office/officeart/2005/8/layout/hierarchy3"/>
    <dgm:cxn modelId="{6647474A-E330-8C4A-89A6-3F72EC1BF921}" type="presParOf" srcId="{FB6E3390-FF47-6D45-B21A-EE45D36ABCCF}" destId="{D2FE67CB-E5A6-8A43-9546-00C0B9593A61}" srcOrd="1" destOrd="0" presId="urn:microsoft.com/office/officeart/2005/8/layout/hierarchy3"/>
    <dgm:cxn modelId="{9763253D-656B-B04E-8514-851A35810259}" type="presParOf" srcId="{2D71686D-F9C6-BE47-94E7-4871522E3D16}" destId="{8D4789F0-125C-E547-8DAA-C2DAD070B550}" srcOrd="1" destOrd="0" presId="urn:microsoft.com/office/officeart/2005/8/layout/hierarchy3"/>
    <dgm:cxn modelId="{3C5C77E1-1E62-3247-AAEB-92666A420091}" type="presParOf" srcId="{8D4789F0-125C-E547-8DAA-C2DAD070B550}" destId="{D38FCA43-3436-2343-AD05-37DD0DEFCDA7}" srcOrd="0" destOrd="0" presId="urn:microsoft.com/office/officeart/2005/8/layout/hierarchy3"/>
    <dgm:cxn modelId="{4A3FE0BC-7E38-0F4E-9A6D-2FCA201542BC}" type="presParOf" srcId="{D38FCA43-3436-2343-AD05-37DD0DEFCDA7}" destId="{52D5759F-E1B8-704C-85C0-8BEED6CA328B}" srcOrd="0" destOrd="0" presId="urn:microsoft.com/office/officeart/2005/8/layout/hierarchy3"/>
    <dgm:cxn modelId="{44E85AC9-AB40-BF49-BB67-8287AE1E5006}" type="presParOf" srcId="{D38FCA43-3436-2343-AD05-37DD0DEFCDA7}" destId="{6AE26171-106B-4645-A6E5-9A28ACCC67F3}" srcOrd="1" destOrd="0" presId="urn:microsoft.com/office/officeart/2005/8/layout/hierarchy3"/>
    <dgm:cxn modelId="{0F2FC99B-CD25-A64C-9EC1-80848922188F}" type="presParOf" srcId="{8D4789F0-125C-E547-8DAA-C2DAD070B550}" destId="{1C557BD1-3D6A-CE48-A616-B2BBB46F79B7}" srcOrd="1" destOrd="0" presId="urn:microsoft.com/office/officeart/2005/8/layout/hierarchy3"/>
    <dgm:cxn modelId="{3CECEA4E-05D7-DC4A-B967-1F16492F9D11}" type="presParOf" srcId="{2D71686D-F9C6-BE47-94E7-4871522E3D16}" destId="{EC892517-D5C4-7148-AF2C-C3688CC7A8A5}" srcOrd="2" destOrd="0" presId="urn:microsoft.com/office/officeart/2005/8/layout/hierarchy3"/>
    <dgm:cxn modelId="{3A1EF711-2BC3-CB41-9283-7DDC03666A4E}" type="presParOf" srcId="{EC892517-D5C4-7148-AF2C-C3688CC7A8A5}" destId="{702BBCBD-8D99-294A-8E59-8B07DF5CBEE0}" srcOrd="0" destOrd="0" presId="urn:microsoft.com/office/officeart/2005/8/layout/hierarchy3"/>
    <dgm:cxn modelId="{734454F9-A4BF-C242-9212-79E1B69A7EDB}" type="presParOf" srcId="{702BBCBD-8D99-294A-8E59-8B07DF5CBEE0}" destId="{56AD8B18-C843-BC46-8531-B77E7A42866C}" srcOrd="0" destOrd="0" presId="urn:microsoft.com/office/officeart/2005/8/layout/hierarchy3"/>
    <dgm:cxn modelId="{A3459DAC-A9AA-6A48-8D5B-BB6ED84866AE}" type="presParOf" srcId="{702BBCBD-8D99-294A-8E59-8B07DF5CBEE0}" destId="{C266F754-F847-D949-85F3-849D4DB0D514}" srcOrd="1" destOrd="0" presId="urn:microsoft.com/office/officeart/2005/8/layout/hierarchy3"/>
    <dgm:cxn modelId="{DE81C1FC-1DEA-E840-9B67-B90A216A7EBB}" type="presParOf" srcId="{EC892517-D5C4-7148-AF2C-C3688CC7A8A5}" destId="{1FD5F64B-09FE-8743-BD47-AC65800C942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6DAFB-C6E5-834F-B3DB-8614514EC4AC}">
      <dsp:nvSpPr>
        <dsp:cNvPr id="0" name=""/>
        <dsp:cNvSpPr/>
      </dsp:nvSpPr>
      <dsp:spPr>
        <a:xfrm>
          <a:off x="0" y="2679179"/>
          <a:ext cx="4452937" cy="87936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Day 3</a:t>
          </a:r>
        </a:p>
      </dsp:txBody>
      <dsp:txXfrm>
        <a:off x="0" y="2679179"/>
        <a:ext cx="4452937" cy="474857"/>
      </dsp:txXfrm>
    </dsp:sp>
    <dsp:sp modelId="{94DBD7D7-5F89-D847-A018-C01AEF1A650D}">
      <dsp:nvSpPr>
        <dsp:cNvPr id="0" name=""/>
        <dsp:cNvSpPr/>
      </dsp:nvSpPr>
      <dsp:spPr>
        <a:xfrm>
          <a:off x="0" y="3136449"/>
          <a:ext cx="2226468" cy="4045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 trials AM with Paired Odor (Ethyl Butyrate)</a:t>
          </a:r>
        </a:p>
      </dsp:txBody>
      <dsp:txXfrm>
        <a:off x="0" y="3136449"/>
        <a:ext cx="2226468" cy="404508"/>
      </dsp:txXfrm>
    </dsp:sp>
    <dsp:sp modelId="{12758374-8BF2-DD4E-9210-CB99ADCA209C}">
      <dsp:nvSpPr>
        <dsp:cNvPr id="0" name=""/>
        <dsp:cNvSpPr/>
      </dsp:nvSpPr>
      <dsp:spPr>
        <a:xfrm>
          <a:off x="2226468" y="3136449"/>
          <a:ext cx="2226468" cy="404508"/>
        </a:xfrm>
        <a:prstGeom prst="rect">
          <a:avLst/>
        </a:prstGeom>
        <a:solidFill>
          <a:schemeClr val="accent5">
            <a:tint val="40000"/>
            <a:alpha val="90000"/>
            <a:hueOff val="-372099"/>
            <a:satOff val="-25"/>
            <a:lumOff val="-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 trials PM with Unpaired Odor (Methyl Valerate)</a:t>
          </a:r>
        </a:p>
      </dsp:txBody>
      <dsp:txXfrm>
        <a:off x="2226468" y="3136449"/>
        <a:ext cx="2226468" cy="404508"/>
      </dsp:txXfrm>
    </dsp:sp>
    <dsp:sp modelId="{E5467A29-BCCE-9040-BC1A-26351F0F8E59}">
      <dsp:nvSpPr>
        <dsp:cNvPr id="0" name=""/>
        <dsp:cNvSpPr/>
      </dsp:nvSpPr>
      <dsp:spPr>
        <a:xfrm rot="10800000">
          <a:off x="0" y="1339904"/>
          <a:ext cx="4452937" cy="1352465"/>
        </a:xfrm>
        <a:prstGeom prst="upArrowCallout">
          <a:avLst/>
        </a:prstGeom>
        <a:gradFill rotWithShape="0">
          <a:gsLst>
            <a:gs pos="0">
              <a:schemeClr val="accent5">
                <a:hueOff val="-900090"/>
                <a:satOff val="82"/>
                <a:lumOff val="-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00090"/>
                <a:satOff val="82"/>
                <a:lumOff val="-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00090"/>
                <a:satOff val="82"/>
                <a:lumOff val="-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Day 2</a:t>
          </a:r>
        </a:p>
      </dsp:txBody>
      <dsp:txXfrm rot="-10800000">
        <a:off x="0" y="1339904"/>
        <a:ext cx="4452937" cy="474715"/>
      </dsp:txXfrm>
    </dsp:sp>
    <dsp:sp modelId="{01FA3C2D-8EC9-DB4C-B064-F4D50C9D3346}">
      <dsp:nvSpPr>
        <dsp:cNvPr id="0" name=""/>
        <dsp:cNvSpPr/>
      </dsp:nvSpPr>
      <dsp:spPr>
        <a:xfrm>
          <a:off x="0" y="1814619"/>
          <a:ext cx="2226468" cy="404387"/>
        </a:xfrm>
        <a:prstGeom prst="rect">
          <a:avLst/>
        </a:prstGeom>
        <a:solidFill>
          <a:schemeClr val="accent5">
            <a:tint val="40000"/>
            <a:alpha val="90000"/>
            <a:hueOff val="-744197"/>
            <a:satOff val="-51"/>
            <a:lumOff val="-8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 trials AM with Paired Odor (Ethyl Butyrate)</a:t>
          </a:r>
        </a:p>
      </dsp:txBody>
      <dsp:txXfrm>
        <a:off x="0" y="1814619"/>
        <a:ext cx="2226468" cy="404387"/>
      </dsp:txXfrm>
    </dsp:sp>
    <dsp:sp modelId="{77AB71B0-E809-0741-9A1B-1886CA94CA27}">
      <dsp:nvSpPr>
        <dsp:cNvPr id="0" name=""/>
        <dsp:cNvSpPr/>
      </dsp:nvSpPr>
      <dsp:spPr>
        <a:xfrm>
          <a:off x="2226468" y="1814619"/>
          <a:ext cx="2226468" cy="404387"/>
        </a:xfrm>
        <a:prstGeom prst="rect">
          <a:avLst/>
        </a:prstGeom>
        <a:solidFill>
          <a:schemeClr val="accent5">
            <a:tint val="40000"/>
            <a:alpha val="90000"/>
            <a:hueOff val="-1116296"/>
            <a:satOff val="-76"/>
            <a:lumOff val="-12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 trials PM with Unpaired Odor (Methyl Valerate)</a:t>
          </a:r>
        </a:p>
      </dsp:txBody>
      <dsp:txXfrm>
        <a:off x="2226468" y="1814619"/>
        <a:ext cx="2226468" cy="404387"/>
      </dsp:txXfrm>
    </dsp:sp>
    <dsp:sp modelId="{74F60D26-3E0D-044F-8915-D73A9D346F23}">
      <dsp:nvSpPr>
        <dsp:cNvPr id="0" name=""/>
        <dsp:cNvSpPr/>
      </dsp:nvSpPr>
      <dsp:spPr>
        <a:xfrm rot="10800000">
          <a:off x="0" y="629"/>
          <a:ext cx="4452937" cy="1352465"/>
        </a:xfrm>
        <a:prstGeom prst="upArrowCallout">
          <a:avLst/>
        </a:prstGeom>
        <a:gradFill rotWithShape="0">
          <a:gsLst>
            <a:gs pos="0">
              <a:schemeClr val="accent5">
                <a:hueOff val="-1800179"/>
                <a:satOff val="163"/>
                <a:lumOff val="-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00179"/>
                <a:satOff val="163"/>
                <a:lumOff val="-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00179"/>
                <a:satOff val="163"/>
                <a:lumOff val="-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Day 1</a:t>
          </a:r>
        </a:p>
      </dsp:txBody>
      <dsp:txXfrm rot="-10800000">
        <a:off x="0" y="629"/>
        <a:ext cx="4452937" cy="474715"/>
      </dsp:txXfrm>
    </dsp:sp>
    <dsp:sp modelId="{F51D5A03-D28D-6143-AA1A-D28288B01B99}">
      <dsp:nvSpPr>
        <dsp:cNvPr id="0" name=""/>
        <dsp:cNvSpPr/>
      </dsp:nvSpPr>
      <dsp:spPr>
        <a:xfrm>
          <a:off x="0" y="475344"/>
          <a:ext cx="2226468" cy="404387"/>
        </a:xfrm>
        <a:prstGeom prst="rect">
          <a:avLst/>
        </a:prstGeom>
        <a:solidFill>
          <a:schemeClr val="accent5">
            <a:tint val="40000"/>
            <a:alpha val="90000"/>
            <a:hueOff val="-1488394"/>
            <a:satOff val="-102"/>
            <a:lumOff val="-16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 trials AM with Paired Odor (Ethyl Butyrate)</a:t>
          </a:r>
        </a:p>
      </dsp:txBody>
      <dsp:txXfrm>
        <a:off x="0" y="475344"/>
        <a:ext cx="2226468" cy="404387"/>
      </dsp:txXfrm>
    </dsp:sp>
    <dsp:sp modelId="{2DBA1FDD-081A-104F-BC74-B72B544B9ADE}">
      <dsp:nvSpPr>
        <dsp:cNvPr id="0" name=""/>
        <dsp:cNvSpPr/>
      </dsp:nvSpPr>
      <dsp:spPr>
        <a:xfrm>
          <a:off x="2226468" y="475344"/>
          <a:ext cx="2226468" cy="404387"/>
        </a:xfrm>
        <a:prstGeom prst="rect">
          <a:avLst/>
        </a:prstGeom>
        <a:solidFill>
          <a:schemeClr val="accent5">
            <a:tint val="40000"/>
            <a:alpha val="90000"/>
            <a:hueOff val="-1860493"/>
            <a:satOff val="-127"/>
            <a:lumOff val="-21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 trials PM with Unpaired Odor (Methyl Valerate)</a:t>
          </a:r>
        </a:p>
      </dsp:txBody>
      <dsp:txXfrm>
        <a:off x="2226468" y="475344"/>
        <a:ext cx="2226468" cy="404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F83E7-9F56-584E-8095-F27E591AE078}">
      <dsp:nvSpPr>
        <dsp:cNvPr id="0" name=""/>
        <dsp:cNvSpPr/>
      </dsp:nvSpPr>
      <dsp:spPr>
        <a:xfrm>
          <a:off x="0" y="3144745"/>
          <a:ext cx="5016500" cy="4127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6</a:t>
          </a:r>
        </a:p>
      </dsp:txBody>
      <dsp:txXfrm>
        <a:off x="0" y="3144745"/>
        <a:ext cx="5016500" cy="222882"/>
      </dsp:txXfrm>
    </dsp:sp>
    <dsp:sp modelId="{F4FB3108-0008-2142-8C4D-DF8A90060EDE}">
      <dsp:nvSpPr>
        <dsp:cNvPr id="0" name=""/>
        <dsp:cNvSpPr/>
      </dsp:nvSpPr>
      <dsp:spPr>
        <a:xfrm>
          <a:off x="0" y="3359373"/>
          <a:ext cx="5016500" cy="1898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50 trials with Unpaired Odor (Methyl Valerate)</a:t>
          </a:r>
          <a:endParaRPr lang="en-US" sz="1200" kern="1200" dirty="0"/>
        </a:p>
      </dsp:txBody>
      <dsp:txXfrm>
        <a:off x="0" y="3359373"/>
        <a:ext cx="5016500" cy="189863"/>
      </dsp:txXfrm>
    </dsp:sp>
    <dsp:sp modelId="{40A8B740-6DA9-BE48-A5AE-6696B4306205}">
      <dsp:nvSpPr>
        <dsp:cNvPr id="0" name=""/>
        <dsp:cNvSpPr/>
      </dsp:nvSpPr>
      <dsp:spPr>
        <a:xfrm rot="10800000">
          <a:off x="0" y="2516132"/>
          <a:ext cx="5016500" cy="634803"/>
        </a:xfrm>
        <a:prstGeom prst="upArrowCallout">
          <a:avLst/>
        </a:prstGeom>
        <a:gradFill rotWithShape="0">
          <a:gsLst>
            <a:gs pos="0">
              <a:schemeClr val="accent4">
                <a:hueOff val="2160023"/>
                <a:satOff val="115"/>
                <a:lumOff val="-10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160023"/>
                <a:satOff val="115"/>
                <a:lumOff val="-10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160023"/>
                <a:satOff val="115"/>
                <a:lumOff val="-10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5</a:t>
          </a:r>
        </a:p>
      </dsp:txBody>
      <dsp:txXfrm rot="-10800000">
        <a:off x="0" y="2516132"/>
        <a:ext cx="5016500" cy="222816"/>
      </dsp:txXfrm>
    </dsp:sp>
    <dsp:sp modelId="{8B43FE4E-A180-BB4E-8CE7-220AF411E78C}">
      <dsp:nvSpPr>
        <dsp:cNvPr id="0" name=""/>
        <dsp:cNvSpPr/>
      </dsp:nvSpPr>
      <dsp:spPr>
        <a:xfrm>
          <a:off x="0" y="2738949"/>
          <a:ext cx="5016500" cy="189806"/>
        </a:xfrm>
        <a:prstGeom prst="rect">
          <a:avLst/>
        </a:prstGeom>
        <a:solidFill>
          <a:schemeClr val="accent4">
            <a:tint val="40000"/>
            <a:alpha val="90000"/>
            <a:hueOff val="2183051"/>
            <a:satOff val="-121"/>
            <a:lumOff val="-196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183051"/>
              <a:satOff val="-121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50 trials with Paired Odor (Ethyl Butyrate)</a:t>
          </a:r>
        </a:p>
      </dsp:txBody>
      <dsp:txXfrm>
        <a:off x="0" y="2738949"/>
        <a:ext cx="5016500" cy="189806"/>
      </dsp:txXfrm>
    </dsp:sp>
    <dsp:sp modelId="{34B2BBD6-3BE5-A44C-83C0-39339B021BFB}">
      <dsp:nvSpPr>
        <dsp:cNvPr id="0" name=""/>
        <dsp:cNvSpPr/>
      </dsp:nvSpPr>
      <dsp:spPr>
        <a:xfrm rot="10800000">
          <a:off x="0" y="1887520"/>
          <a:ext cx="5016500" cy="634803"/>
        </a:xfrm>
        <a:prstGeom prst="upArrowCallout">
          <a:avLst/>
        </a:prstGeom>
        <a:gradFill rotWithShape="0">
          <a:gsLst>
            <a:gs pos="0">
              <a:schemeClr val="accent4">
                <a:hueOff val="4320046"/>
                <a:satOff val="230"/>
                <a:lumOff val="-20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320046"/>
                <a:satOff val="230"/>
                <a:lumOff val="-20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320046"/>
                <a:satOff val="230"/>
                <a:lumOff val="-20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4</a:t>
          </a:r>
        </a:p>
      </dsp:txBody>
      <dsp:txXfrm rot="-10800000">
        <a:off x="0" y="1887520"/>
        <a:ext cx="5016500" cy="222816"/>
      </dsp:txXfrm>
    </dsp:sp>
    <dsp:sp modelId="{1CCB1AAE-0A3F-0D4B-A952-7407EF0D0CF3}">
      <dsp:nvSpPr>
        <dsp:cNvPr id="0" name=""/>
        <dsp:cNvSpPr/>
      </dsp:nvSpPr>
      <dsp:spPr>
        <a:xfrm>
          <a:off x="0" y="2110336"/>
          <a:ext cx="5016500" cy="189806"/>
        </a:xfrm>
        <a:prstGeom prst="rect">
          <a:avLst/>
        </a:prstGeom>
        <a:solidFill>
          <a:schemeClr val="accent4">
            <a:tint val="40000"/>
            <a:alpha val="90000"/>
            <a:hueOff val="4366102"/>
            <a:satOff val="-242"/>
            <a:lumOff val="-39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4366102"/>
              <a:satOff val="-242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50 trials with Unpaired Odor (Methyl Valerate)</a:t>
          </a:r>
        </a:p>
      </dsp:txBody>
      <dsp:txXfrm>
        <a:off x="0" y="2110336"/>
        <a:ext cx="5016500" cy="189806"/>
      </dsp:txXfrm>
    </dsp:sp>
    <dsp:sp modelId="{30B6CCFB-22AB-1B4E-96DB-7EBA3AAE8F83}">
      <dsp:nvSpPr>
        <dsp:cNvPr id="0" name=""/>
        <dsp:cNvSpPr/>
      </dsp:nvSpPr>
      <dsp:spPr>
        <a:xfrm rot="10800000">
          <a:off x="0" y="1258908"/>
          <a:ext cx="5016500" cy="634803"/>
        </a:xfrm>
        <a:prstGeom prst="upArrowCallout">
          <a:avLst/>
        </a:prstGeom>
        <a:gradFill rotWithShape="0">
          <a:gsLst>
            <a:gs pos="0">
              <a:schemeClr val="accent4">
                <a:hueOff val="6480070"/>
                <a:satOff val="345"/>
                <a:lumOff val="-3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480070"/>
                <a:satOff val="345"/>
                <a:lumOff val="-3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480070"/>
                <a:satOff val="345"/>
                <a:lumOff val="-3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3</a:t>
          </a:r>
          <a:endParaRPr lang="en-US" sz="800" kern="1200" dirty="0"/>
        </a:p>
      </dsp:txBody>
      <dsp:txXfrm rot="-10800000">
        <a:off x="0" y="1258908"/>
        <a:ext cx="5016500" cy="222816"/>
      </dsp:txXfrm>
    </dsp:sp>
    <dsp:sp modelId="{D3DC507C-2B06-D446-8D40-42D4C7DA196C}">
      <dsp:nvSpPr>
        <dsp:cNvPr id="0" name=""/>
        <dsp:cNvSpPr/>
      </dsp:nvSpPr>
      <dsp:spPr>
        <a:xfrm>
          <a:off x="0" y="1481724"/>
          <a:ext cx="5016500" cy="189806"/>
        </a:xfrm>
        <a:prstGeom prst="rect">
          <a:avLst/>
        </a:prstGeom>
        <a:solidFill>
          <a:schemeClr val="accent4">
            <a:tint val="40000"/>
            <a:alpha val="90000"/>
            <a:hueOff val="6549154"/>
            <a:satOff val="-362"/>
            <a:lumOff val="-58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6549154"/>
              <a:satOff val="-362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50 trials with Paired Odor (Ethyl Butyrate)</a:t>
          </a:r>
        </a:p>
      </dsp:txBody>
      <dsp:txXfrm>
        <a:off x="0" y="1481724"/>
        <a:ext cx="5016500" cy="189806"/>
      </dsp:txXfrm>
    </dsp:sp>
    <dsp:sp modelId="{B6070F2F-282E-2C41-B8D5-AC2E56B83B3B}">
      <dsp:nvSpPr>
        <dsp:cNvPr id="0" name=""/>
        <dsp:cNvSpPr/>
      </dsp:nvSpPr>
      <dsp:spPr>
        <a:xfrm rot="10800000">
          <a:off x="0" y="630295"/>
          <a:ext cx="5016500" cy="634803"/>
        </a:xfrm>
        <a:prstGeom prst="upArrowCallout">
          <a:avLst/>
        </a:prstGeom>
        <a:gradFill rotWithShape="0">
          <a:gsLst>
            <a:gs pos="0">
              <a:schemeClr val="accent4">
                <a:hueOff val="8640092"/>
                <a:satOff val="460"/>
                <a:lumOff val="-40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640092"/>
                <a:satOff val="460"/>
                <a:lumOff val="-40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640092"/>
                <a:satOff val="460"/>
                <a:lumOff val="-40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2</a:t>
          </a:r>
        </a:p>
      </dsp:txBody>
      <dsp:txXfrm rot="-10800000">
        <a:off x="0" y="630295"/>
        <a:ext cx="5016500" cy="222816"/>
      </dsp:txXfrm>
    </dsp:sp>
    <dsp:sp modelId="{26775DBB-BFCC-6147-ADDB-F36A03E67256}">
      <dsp:nvSpPr>
        <dsp:cNvPr id="0" name=""/>
        <dsp:cNvSpPr/>
      </dsp:nvSpPr>
      <dsp:spPr>
        <a:xfrm>
          <a:off x="0" y="853111"/>
          <a:ext cx="5016500" cy="189806"/>
        </a:xfrm>
        <a:prstGeom prst="rect">
          <a:avLst/>
        </a:prstGeom>
        <a:solidFill>
          <a:schemeClr val="accent4">
            <a:tint val="40000"/>
            <a:alpha val="90000"/>
            <a:hueOff val="8732205"/>
            <a:satOff val="-483"/>
            <a:lumOff val="-784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8732205"/>
              <a:satOff val="-483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50 trials with Unpaired Odor (Methyl Valerate)</a:t>
          </a:r>
        </a:p>
      </dsp:txBody>
      <dsp:txXfrm>
        <a:off x="0" y="853111"/>
        <a:ext cx="5016500" cy="189806"/>
      </dsp:txXfrm>
    </dsp:sp>
    <dsp:sp modelId="{DFC29883-7484-9441-AC5E-CD93B27BBE2E}">
      <dsp:nvSpPr>
        <dsp:cNvPr id="0" name=""/>
        <dsp:cNvSpPr/>
      </dsp:nvSpPr>
      <dsp:spPr>
        <a:xfrm rot="10800000">
          <a:off x="0" y="1683"/>
          <a:ext cx="5016500" cy="634803"/>
        </a:xfrm>
        <a:prstGeom prst="upArrowCallout">
          <a:avLst/>
        </a:prstGeom>
        <a:gradFill rotWithShape="0">
          <a:gsLst>
            <a:gs pos="0">
              <a:schemeClr val="accent4">
                <a:hueOff val="10800115"/>
                <a:satOff val="575"/>
                <a:lumOff val="-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800115"/>
                <a:satOff val="575"/>
                <a:lumOff val="-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800115"/>
                <a:satOff val="575"/>
                <a:lumOff val="-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1</a:t>
          </a:r>
        </a:p>
      </dsp:txBody>
      <dsp:txXfrm rot="-10800000">
        <a:off x="0" y="1683"/>
        <a:ext cx="5016500" cy="222816"/>
      </dsp:txXfrm>
    </dsp:sp>
    <dsp:sp modelId="{C11EB627-3D1B-D541-A531-D77B3602FD46}">
      <dsp:nvSpPr>
        <dsp:cNvPr id="0" name=""/>
        <dsp:cNvSpPr/>
      </dsp:nvSpPr>
      <dsp:spPr>
        <a:xfrm>
          <a:off x="0" y="224499"/>
          <a:ext cx="5016500" cy="189806"/>
        </a:xfrm>
        <a:prstGeom prst="rect">
          <a:avLst/>
        </a:prstGeom>
        <a:solidFill>
          <a:schemeClr val="accent4">
            <a:tint val="40000"/>
            <a:alpha val="90000"/>
            <a:hueOff val="10915256"/>
            <a:satOff val="-604"/>
            <a:lumOff val="-98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915256"/>
              <a:satOff val="-604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50 trials with Paired Odor (Ethyl Butyrate)</a:t>
          </a:r>
        </a:p>
      </dsp:txBody>
      <dsp:txXfrm>
        <a:off x="0" y="224499"/>
        <a:ext cx="5016500" cy="189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37AD3-B999-0145-B872-E5ECB0609057}">
      <dsp:nvSpPr>
        <dsp:cNvPr id="0" name=""/>
        <dsp:cNvSpPr/>
      </dsp:nvSpPr>
      <dsp:spPr>
        <a:xfrm>
          <a:off x="2299" y="192113"/>
          <a:ext cx="4027724" cy="11556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Combined (Retronasal + Orthonasal)</a:t>
          </a:r>
        </a:p>
      </dsp:txBody>
      <dsp:txXfrm>
        <a:off x="36148" y="225962"/>
        <a:ext cx="3960026" cy="1087987"/>
      </dsp:txXfrm>
    </dsp:sp>
    <dsp:sp modelId="{B3F3739B-5D9C-4B4F-9A0D-9CB9B1391F8C}">
      <dsp:nvSpPr>
        <dsp:cNvPr id="0" name=""/>
        <dsp:cNvSpPr/>
      </dsp:nvSpPr>
      <dsp:spPr>
        <a:xfrm>
          <a:off x="405071" y="1347798"/>
          <a:ext cx="402772" cy="866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763"/>
              </a:lnTo>
              <a:lnTo>
                <a:pt x="402772" y="8667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28121-9FEE-6341-B125-D46D2EE15219}">
      <dsp:nvSpPr>
        <dsp:cNvPr id="0" name=""/>
        <dsp:cNvSpPr/>
      </dsp:nvSpPr>
      <dsp:spPr>
        <a:xfrm>
          <a:off x="807844" y="1636719"/>
          <a:ext cx="3428520" cy="115568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Pre-exposed to 2 odors in homecage</a:t>
          </a:r>
        </a:p>
      </dsp:txBody>
      <dsp:txXfrm>
        <a:off x="841693" y="1670568"/>
        <a:ext cx="3360822" cy="1087987"/>
      </dsp:txXfrm>
    </dsp:sp>
    <dsp:sp modelId="{45F4D008-80EB-2A42-BAC3-31F7B27C6EFF}">
      <dsp:nvSpPr>
        <dsp:cNvPr id="0" name=""/>
        <dsp:cNvSpPr/>
      </dsp:nvSpPr>
      <dsp:spPr>
        <a:xfrm>
          <a:off x="405071" y="1347798"/>
          <a:ext cx="402772" cy="231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370"/>
              </a:lnTo>
              <a:lnTo>
                <a:pt x="402772" y="23113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9567F-F0C8-0244-9288-F0A1F81E746D}">
      <dsp:nvSpPr>
        <dsp:cNvPr id="0" name=""/>
        <dsp:cNvSpPr/>
      </dsp:nvSpPr>
      <dsp:spPr>
        <a:xfrm>
          <a:off x="807844" y="3081326"/>
          <a:ext cx="3577372" cy="115568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Not pre-exposed to any odor</a:t>
          </a:r>
        </a:p>
      </dsp:txBody>
      <dsp:txXfrm>
        <a:off x="841693" y="3115175"/>
        <a:ext cx="3509674" cy="1087987"/>
      </dsp:txXfrm>
    </dsp:sp>
    <dsp:sp modelId="{52D5759F-E1B8-704C-85C0-8BEED6CA328B}">
      <dsp:nvSpPr>
        <dsp:cNvPr id="0" name=""/>
        <dsp:cNvSpPr/>
      </dsp:nvSpPr>
      <dsp:spPr>
        <a:xfrm>
          <a:off x="4607866" y="192113"/>
          <a:ext cx="2311370" cy="11556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Orthonasal Only</a:t>
          </a:r>
        </a:p>
      </dsp:txBody>
      <dsp:txXfrm>
        <a:off x="4641715" y="225962"/>
        <a:ext cx="2243672" cy="1087987"/>
      </dsp:txXfrm>
    </dsp:sp>
    <dsp:sp modelId="{9C7E450A-2A1B-4C4E-A3D1-AB9CEEB59A58}">
      <dsp:nvSpPr>
        <dsp:cNvPr id="0" name=""/>
        <dsp:cNvSpPr/>
      </dsp:nvSpPr>
      <dsp:spPr>
        <a:xfrm>
          <a:off x="4839003" y="1347798"/>
          <a:ext cx="231137" cy="866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763"/>
              </a:lnTo>
              <a:lnTo>
                <a:pt x="231137" y="8667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4C89C-5A19-874C-980C-24DB792964CF}">
      <dsp:nvSpPr>
        <dsp:cNvPr id="0" name=""/>
        <dsp:cNvSpPr/>
      </dsp:nvSpPr>
      <dsp:spPr>
        <a:xfrm>
          <a:off x="5070141" y="1636719"/>
          <a:ext cx="1849096" cy="115568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Pre-exposed to 2 odors in homecage</a:t>
          </a:r>
        </a:p>
      </dsp:txBody>
      <dsp:txXfrm>
        <a:off x="5103990" y="1670568"/>
        <a:ext cx="1781398" cy="1087987"/>
      </dsp:txXfrm>
    </dsp:sp>
    <dsp:sp modelId="{F78CA4EB-EA6A-3343-ADEF-A1D3F5841922}">
      <dsp:nvSpPr>
        <dsp:cNvPr id="0" name=""/>
        <dsp:cNvSpPr/>
      </dsp:nvSpPr>
      <dsp:spPr>
        <a:xfrm>
          <a:off x="4839003" y="1347798"/>
          <a:ext cx="231137" cy="231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370"/>
              </a:lnTo>
              <a:lnTo>
                <a:pt x="231137" y="23113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B6610-D45F-3C41-A4E6-4D792EBA873F}">
      <dsp:nvSpPr>
        <dsp:cNvPr id="0" name=""/>
        <dsp:cNvSpPr/>
      </dsp:nvSpPr>
      <dsp:spPr>
        <a:xfrm>
          <a:off x="5070141" y="3081326"/>
          <a:ext cx="1849096" cy="115568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Not pre-exposed to any odor</a:t>
          </a:r>
        </a:p>
      </dsp:txBody>
      <dsp:txXfrm>
        <a:off x="5103990" y="3115175"/>
        <a:ext cx="1781398" cy="1087987"/>
      </dsp:txXfrm>
    </dsp:sp>
    <dsp:sp modelId="{56AD8B18-C843-BC46-8531-B77E7A42866C}">
      <dsp:nvSpPr>
        <dsp:cNvPr id="0" name=""/>
        <dsp:cNvSpPr/>
      </dsp:nvSpPr>
      <dsp:spPr>
        <a:xfrm>
          <a:off x="7497080" y="192113"/>
          <a:ext cx="2311370" cy="11556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Retronasal Only</a:t>
          </a:r>
        </a:p>
      </dsp:txBody>
      <dsp:txXfrm>
        <a:off x="7530929" y="225962"/>
        <a:ext cx="2243672" cy="1087987"/>
      </dsp:txXfrm>
    </dsp:sp>
    <dsp:sp modelId="{B4ED6966-F9E8-B345-A07A-FAC3A86B1490}">
      <dsp:nvSpPr>
        <dsp:cNvPr id="0" name=""/>
        <dsp:cNvSpPr/>
      </dsp:nvSpPr>
      <dsp:spPr>
        <a:xfrm>
          <a:off x="7728217" y="1347798"/>
          <a:ext cx="231137" cy="866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763"/>
              </a:lnTo>
              <a:lnTo>
                <a:pt x="231137" y="8667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E1234-6246-A741-96B1-9A8DB8BA0107}">
      <dsp:nvSpPr>
        <dsp:cNvPr id="0" name=""/>
        <dsp:cNvSpPr/>
      </dsp:nvSpPr>
      <dsp:spPr>
        <a:xfrm>
          <a:off x="7959354" y="1636719"/>
          <a:ext cx="1849096" cy="115568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Pre-exposed to 2 odors in homecage</a:t>
          </a:r>
        </a:p>
      </dsp:txBody>
      <dsp:txXfrm>
        <a:off x="7993203" y="1670568"/>
        <a:ext cx="1781398" cy="1087987"/>
      </dsp:txXfrm>
    </dsp:sp>
    <dsp:sp modelId="{80ED45F2-CB53-734D-95B0-8B8854CE955F}">
      <dsp:nvSpPr>
        <dsp:cNvPr id="0" name=""/>
        <dsp:cNvSpPr/>
      </dsp:nvSpPr>
      <dsp:spPr>
        <a:xfrm>
          <a:off x="7728217" y="1347798"/>
          <a:ext cx="231137" cy="231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370"/>
              </a:lnTo>
              <a:lnTo>
                <a:pt x="231137" y="23113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07994-8F41-854C-97F3-9727BD49A64E}">
      <dsp:nvSpPr>
        <dsp:cNvPr id="0" name=""/>
        <dsp:cNvSpPr/>
      </dsp:nvSpPr>
      <dsp:spPr>
        <a:xfrm>
          <a:off x="7959354" y="3081326"/>
          <a:ext cx="1849096" cy="115568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Not pre-exposed to any odor</a:t>
          </a:r>
        </a:p>
      </dsp:txBody>
      <dsp:txXfrm>
        <a:off x="7993203" y="3115175"/>
        <a:ext cx="1781398" cy="1087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37AD3-B999-0145-B872-E5ECB0609057}">
      <dsp:nvSpPr>
        <dsp:cNvPr id="0" name=""/>
        <dsp:cNvSpPr/>
      </dsp:nvSpPr>
      <dsp:spPr>
        <a:xfrm>
          <a:off x="0" y="192379"/>
          <a:ext cx="4027724" cy="11556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Combined (Retronasal + Orthonasal)</a:t>
          </a:r>
        </a:p>
      </dsp:txBody>
      <dsp:txXfrm>
        <a:off x="33849" y="226228"/>
        <a:ext cx="3960026" cy="1087987"/>
      </dsp:txXfrm>
    </dsp:sp>
    <dsp:sp modelId="{52D5759F-E1B8-704C-85C0-8BEED6CA328B}">
      <dsp:nvSpPr>
        <dsp:cNvPr id="0" name=""/>
        <dsp:cNvSpPr/>
      </dsp:nvSpPr>
      <dsp:spPr>
        <a:xfrm>
          <a:off x="4605532" y="192379"/>
          <a:ext cx="2311370" cy="11556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Orthonasal Only</a:t>
          </a:r>
        </a:p>
      </dsp:txBody>
      <dsp:txXfrm>
        <a:off x="4639381" y="226228"/>
        <a:ext cx="2243672" cy="1087987"/>
      </dsp:txXfrm>
    </dsp:sp>
    <dsp:sp modelId="{56AD8B18-C843-BC46-8531-B77E7A42866C}">
      <dsp:nvSpPr>
        <dsp:cNvPr id="0" name=""/>
        <dsp:cNvSpPr/>
      </dsp:nvSpPr>
      <dsp:spPr>
        <a:xfrm>
          <a:off x="7494745" y="192379"/>
          <a:ext cx="2311370" cy="11556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Retronasal Only</a:t>
          </a:r>
        </a:p>
      </dsp:txBody>
      <dsp:txXfrm>
        <a:off x="7528594" y="226228"/>
        <a:ext cx="2243672" cy="1087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9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27,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6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08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27,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4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hdphoto" Target="../media/hdphoto1.wdp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bstract background of mesh">
            <a:extLst>
              <a:ext uri="{FF2B5EF4-FFF2-40B4-BE49-F238E27FC236}">
                <a16:creationId xmlns:a16="http://schemas.microsoft.com/office/drawing/2014/main" id="{07C9D2F2-CB0A-1967-D00B-5C64740FA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31463-A832-174F-A44B-7A2E7597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588277"/>
            <a:ext cx="8654022" cy="126972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Taste potentiated odor association is improved by prior experience but is still modality specific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27358-0E4D-560F-DB02-249438DC6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105678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2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3B3E-7C8F-B1C7-99C9-03A9B7C1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E9EA-2135-3843-6F69-742963E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retronasal group without pre-exposure is already underway.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ortho odors from the retronasal group still needs to be tested.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concentration used for orthonasal was the same as retronasal it is possible that the animals did not perceive the odors during training or testing.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Meredith’s and another groups work use a 1000-fold higher concentration of odorants and Kay’s group demonstrated differences in odors with different “volatilities”.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now is to determine what odors to use and how much higher the orthonasal concentration should be.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group also used a cone along with the porous material impregnated with the odor perhaps to constrain the odor headspace.</a:t>
            </a:r>
          </a:p>
        </p:txBody>
      </p:sp>
    </p:spTree>
    <p:extLst>
      <p:ext uri="{BB962C8B-B14F-4D97-AF65-F5344CB8AC3E}">
        <p14:creationId xmlns:p14="http://schemas.microsoft.com/office/powerpoint/2010/main" val="9792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3B3E-7C8F-B1C7-99C9-03A9B7C1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E9EA-2135-3843-6F69-742963E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measures we’ve yet to look at so far.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to the first lick, number of bouts, length of bouts, number of licks for the first bout, and water normalized preference ratios are the next steps.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set of measures we would include is a discrimination index, palatability index, and change in preference index.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missing some training data files, generally the participation and total exposure to each odor isn’t significantly different during training for either the paired or unpaired odor.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some of Ben’s work there may be some analysis using logistic regressions to determine learning rates for each group.</a:t>
            </a:r>
          </a:p>
        </p:txBody>
      </p:sp>
    </p:spTree>
    <p:extLst>
      <p:ext uri="{BB962C8B-B14F-4D97-AF65-F5344CB8AC3E}">
        <p14:creationId xmlns:p14="http://schemas.microsoft.com/office/powerpoint/2010/main" val="190018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3B3E-7C8F-B1C7-99C9-03A9B7C1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E9EA-2135-3843-6F69-742963E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future aim is to video record one animal of each group both to capture representative behaviors for each group and to properly power our data 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is to add a second pre-test session and post-test session.</a:t>
            </a:r>
          </a:p>
        </p:txBody>
      </p:sp>
    </p:spTree>
    <p:extLst>
      <p:ext uri="{BB962C8B-B14F-4D97-AF65-F5344CB8AC3E}">
        <p14:creationId xmlns:p14="http://schemas.microsoft.com/office/powerpoint/2010/main" val="104116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6473-22CE-FD58-A54E-0C1A8A00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8988-C5F1-6102-3A2A-1BB69049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in all three analyses </a:t>
            </a:r>
          </a:p>
          <a:p>
            <a:r>
              <a:rPr lang="en-US" dirty="0"/>
              <a:t>Pre to Post Average Licking</a:t>
            </a:r>
          </a:p>
          <a:p>
            <a:r>
              <a:rPr lang="en-US" dirty="0"/>
              <a:t>Ratio of paired vs. unpaired pre versus post</a:t>
            </a:r>
          </a:p>
          <a:p>
            <a:r>
              <a:rPr lang="en-US" dirty="0"/>
              <a:t>Participate in more trials for the paired (count is 3 number of trials)</a:t>
            </a:r>
          </a:p>
        </p:txBody>
      </p:sp>
    </p:spTree>
    <p:extLst>
      <p:ext uri="{BB962C8B-B14F-4D97-AF65-F5344CB8AC3E}">
        <p14:creationId xmlns:p14="http://schemas.microsoft.com/office/powerpoint/2010/main" val="4081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56A4-AFB5-41F8-0D9C-51D06E1A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odor pre-exposure increase learning rates for taste potentiated odor association tasks?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BC92-75A0-A804-D101-07AC1376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56A4-AFB5-41F8-0D9C-51D06E1A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session number matter or days of 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BC92-75A0-A804-D101-07AC1376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Primae</a:t>
            </a:r>
            <a:r>
              <a:rPr lang="en-US" i="1" dirty="0"/>
              <a:t> facie </a:t>
            </a:r>
            <a:r>
              <a:rPr lang="en-US" dirty="0"/>
              <a:t>it seems that when training animals to associate 200mM sucrose with a particular odor the days of training are more effective than number of sessions which jives well with the theory of consolidation during sleep.</a:t>
            </a:r>
          </a:p>
          <a:p>
            <a:r>
              <a:rPr lang="en-US" dirty="0"/>
              <a:t>An important notes is that the 3-Day group needs two more animals to match the sample size for the 6-Day group</a:t>
            </a:r>
          </a:p>
          <a:p>
            <a:r>
              <a:rPr lang="en-US" dirty="0"/>
              <a:t>The basic protocol for the experiment has each animal participating in 60 trials in a pre-training preference test (pre-test) where two-odors are delivered with water in equal amounts for 60 seconds until the animal licks the spout and stops 5 seconds after the first lick is detected. After each trial there is a 30 second inter-trial interval.</a:t>
            </a:r>
          </a:p>
        </p:txBody>
      </p:sp>
    </p:spTree>
    <p:extLst>
      <p:ext uri="{BB962C8B-B14F-4D97-AF65-F5344CB8AC3E}">
        <p14:creationId xmlns:p14="http://schemas.microsoft.com/office/powerpoint/2010/main" val="156127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31D31B-BF41-7DF1-1677-A1E0CFB0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2060027"/>
            <a:ext cx="4452938" cy="59910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Days training (6 Sessions)  AM and PM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F2EA35-E4FE-384B-3E89-8188E06739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1291147"/>
              </p:ext>
            </p:extLst>
          </p:nvPr>
        </p:nvGraphicFramePr>
        <p:xfrm>
          <a:off x="1071563" y="2717800"/>
          <a:ext cx="4452937" cy="355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93AC8-0F4C-CA96-B3FF-650086E3A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2060027"/>
            <a:ext cx="4245391" cy="599104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Days training (6 Sessions)  AM only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F34405F-3EC5-113D-2CD4-E72ECF044D7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10050037"/>
              </p:ext>
            </p:extLst>
          </p:nvPr>
        </p:nvGraphicFramePr>
        <p:xfrm>
          <a:off x="5845175" y="2717800"/>
          <a:ext cx="5016500" cy="355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1DB8D26E-BA67-F6DF-89F9-F518663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Taste-odor association time course</a:t>
            </a:r>
          </a:p>
        </p:txBody>
      </p:sp>
    </p:spTree>
    <p:extLst>
      <p:ext uri="{BB962C8B-B14F-4D97-AF65-F5344CB8AC3E}">
        <p14:creationId xmlns:p14="http://schemas.microsoft.com/office/powerpoint/2010/main" val="36154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5CD4-05EF-9BF7-1C65-EC1EA400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modalities of olfaction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96AD12-B4A5-08E6-85B0-C4B5FE749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030738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41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5CD4-05EF-9BF7-1C65-EC1EA400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modalities of olfaction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96AD12-B4A5-08E6-85B0-C4B5FE749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58800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mouse drinking from a bird feeder&#10;&#10;Description automatically generated">
            <a:extLst>
              <a:ext uri="{FF2B5EF4-FFF2-40B4-BE49-F238E27FC236}">
                <a16:creationId xmlns:a16="http://schemas.microsoft.com/office/drawing/2014/main" id="{9832BC41-D84D-4ECB-F10D-21B6E249D4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208"/>
          <a:stretch/>
        </p:blipFill>
        <p:spPr>
          <a:xfrm>
            <a:off x="1440022" y="3429000"/>
            <a:ext cx="3373517" cy="3372793"/>
          </a:xfrm>
          <a:prstGeom prst="rect">
            <a:avLst/>
          </a:prstGeom>
        </p:spPr>
      </p:pic>
      <p:pic>
        <p:nvPicPr>
          <p:cNvPr id="28" name="Picture 27" descr="A mouse drinking from a bird feeder&#10;&#10;Description automatically generated">
            <a:extLst>
              <a:ext uri="{FF2B5EF4-FFF2-40B4-BE49-F238E27FC236}">
                <a16:creationId xmlns:a16="http://schemas.microsoft.com/office/drawing/2014/main" id="{872B1C3A-C3F7-557D-9BCE-39858B20CE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208"/>
          <a:stretch/>
        </p:blipFill>
        <p:spPr>
          <a:xfrm>
            <a:off x="4542175" y="3428997"/>
            <a:ext cx="3373517" cy="3372793"/>
          </a:xfrm>
          <a:prstGeom prst="rect">
            <a:avLst/>
          </a:prstGeom>
        </p:spPr>
      </p:pic>
      <p:pic>
        <p:nvPicPr>
          <p:cNvPr id="29" name="Picture 28" descr="A mouse drinking from a bird feeder&#10;&#10;Description automatically generated">
            <a:extLst>
              <a:ext uri="{FF2B5EF4-FFF2-40B4-BE49-F238E27FC236}">
                <a16:creationId xmlns:a16="http://schemas.microsoft.com/office/drawing/2014/main" id="{3F34756A-8A8E-54AC-895C-397050C4F4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208"/>
          <a:stretch/>
        </p:blipFill>
        <p:spPr>
          <a:xfrm>
            <a:off x="7987788" y="3428998"/>
            <a:ext cx="3373517" cy="3372793"/>
          </a:xfrm>
          <a:prstGeom prst="rect">
            <a:avLst/>
          </a:prstGeom>
        </p:spPr>
      </p:pic>
      <p:pic>
        <p:nvPicPr>
          <p:cNvPr id="1026" name="Picture 2" descr="5,400+ Computer Fan Stock Illustrations, Royalty-Free Vector Graphics &amp;  Clip Art - iStock | Desktop computer fan">
            <a:extLst>
              <a:ext uri="{FF2B5EF4-FFF2-40B4-BE49-F238E27FC236}">
                <a16:creationId xmlns:a16="http://schemas.microsoft.com/office/drawing/2014/main" id="{C7991D3E-4417-6223-83E9-B4DE7AB21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t="18643" r="14529" b="21026"/>
          <a:stretch/>
        </p:blipFill>
        <p:spPr bwMode="auto">
          <a:xfrm>
            <a:off x="7971325" y="3203466"/>
            <a:ext cx="1617785" cy="139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BBB36176-C672-9558-DCA8-D9A8A691A553}"/>
              </a:ext>
            </a:extLst>
          </p:cNvPr>
          <p:cNvSpPr/>
          <p:nvPr/>
        </p:nvSpPr>
        <p:spPr>
          <a:xfrm rot="5400000">
            <a:off x="8430804" y="4475089"/>
            <a:ext cx="558073" cy="4491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nhandig Jaar Berg kleding op vacuum pump icon Gouverneur Populair  engineering">
            <a:extLst>
              <a:ext uri="{FF2B5EF4-FFF2-40B4-BE49-F238E27FC236}">
                <a16:creationId xmlns:a16="http://schemas.microsoft.com/office/drawing/2014/main" id="{54229E4D-B3A3-DFBB-A6D9-A6C1607CF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8" t="33427"/>
          <a:stretch/>
        </p:blipFill>
        <p:spPr bwMode="auto">
          <a:xfrm>
            <a:off x="9415788" y="4872673"/>
            <a:ext cx="1773239" cy="20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DC8D07CE-BFBD-1149-74EC-1D4C2911F013}"/>
              </a:ext>
            </a:extLst>
          </p:cNvPr>
          <p:cNvSpPr/>
          <p:nvPr/>
        </p:nvSpPr>
        <p:spPr>
          <a:xfrm rot="3832452">
            <a:off x="8417249" y="5760596"/>
            <a:ext cx="1369871" cy="4491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350+ Clip Art Of Cotton Balls Stock Illustrations, Royalty ...">
            <a:extLst>
              <a:ext uri="{FF2B5EF4-FFF2-40B4-BE49-F238E27FC236}">
                <a16:creationId xmlns:a16="http://schemas.microsoft.com/office/drawing/2014/main" id="{0FEC8ECE-D406-DB01-506F-8D33B24F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160" b="89931" l="9967" r="89869">
                        <a14:foregroundMark x1="45752" y1="54167" x2="45752" y2="54167"/>
                        <a14:foregroundMark x1="59150" y1="75694" x2="26144" y2="76042"/>
                        <a14:foregroundMark x1="26144" y1="76042" x2="14869" y2="65278"/>
                        <a14:foregroundMark x1="14869" y1="65278" x2="9314" y2="34549"/>
                        <a14:foregroundMark x1="9314" y1="34549" x2="19608" y2="15104"/>
                        <a14:foregroundMark x1="19608" y1="15104" x2="33333" y2="6771"/>
                        <a14:foregroundMark x1="33333" y1="6771" x2="50817" y2="8160"/>
                        <a14:foregroundMark x1="50817" y1="8160" x2="62908" y2="15278"/>
                        <a14:foregroundMark x1="62908" y1="15278" x2="72059" y2="28125"/>
                        <a14:foregroundMark x1="72059" y1="28125" x2="77288" y2="59722"/>
                        <a14:foregroundMark x1="77288" y1="59722" x2="54575" y2="79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59" y="4830553"/>
            <a:ext cx="605285" cy="5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04BF1F-2B1E-790C-2431-4904C32F0337}"/>
              </a:ext>
            </a:extLst>
          </p:cNvPr>
          <p:cNvSpPr txBox="1"/>
          <p:nvPr/>
        </p:nvSpPr>
        <p:spPr>
          <a:xfrm rot="19560014">
            <a:off x="3242083" y="4109846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F8053C-3838-0BB1-CB9D-AE0E9AFCCA76}"/>
              </a:ext>
            </a:extLst>
          </p:cNvPr>
          <p:cNvSpPr txBox="1"/>
          <p:nvPr/>
        </p:nvSpPr>
        <p:spPr>
          <a:xfrm>
            <a:off x="5330472" y="4938569"/>
            <a:ext cx="103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EE80A-0D33-610E-916A-2FF0E6BCF786}"/>
              </a:ext>
            </a:extLst>
          </p:cNvPr>
          <p:cNvSpPr txBox="1"/>
          <p:nvPr/>
        </p:nvSpPr>
        <p:spPr>
          <a:xfrm rot="19532652">
            <a:off x="9708321" y="416333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ODOR</a:t>
            </a:r>
          </a:p>
        </p:txBody>
      </p:sp>
    </p:spTree>
    <p:extLst>
      <p:ext uri="{BB962C8B-B14F-4D97-AF65-F5344CB8AC3E}">
        <p14:creationId xmlns:p14="http://schemas.microsoft.com/office/powerpoint/2010/main" val="418723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312E-B85B-1387-A2A7-EAD8BEB7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pre-test and post-test sessions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BD808F75-074E-625C-DA07-534716958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2050478"/>
            <a:ext cx="9319095" cy="4675859"/>
          </a:xfrm>
        </p:spPr>
      </p:pic>
    </p:spTree>
    <p:extLst>
      <p:ext uri="{BB962C8B-B14F-4D97-AF65-F5344CB8AC3E}">
        <p14:creationId xmlns:p14="http://schemas.microsoft.com/office/powerpoint/2010/main" val="405263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EA7-B17D-3A64-C9DD-3B5DF9C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609601"/>
            <a:ext cx="10471739" cy="12160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changes in average licking to paired and unpaired odors</a:t>
            </a:r>
          </a:p>
        </p:txBody>
      </p:sp>
      <p:pic>
        <p:nvPicPr>
          <p:cNvPr id="5" name="Content Placeholder 4" descr="A graph of a group&#10;&#10;Description automatically generated">
            <a:extLst>
              <a:ext uri="{FF2B5EF4-FFF2-40B4-BE49-F238E27FC236}">
                <a16:creationId xmlns:a16="http://schemas.microsoft.com/office/drawing/2014/main" id="{315D9F30-7D90-FDCE-7E3A-FF8DFC4BB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036" y="1825625"/>
            <a:ext cx="8206057" cy="4886753"/>
          </a:xfrm>
        </p:spPr>
      </p:pic>
    </p:spTree>
    <p:extLst>
      <p:ext uri="{BB962C8B-B14F-4D97-AF65-F5344CB8AC3E}">
        <p14:creationId xmlns:p14="http://schemas.microsoft.com/office/powerpoint/2010/main" val="30512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EA7-B17D-3A64-C9DD-3B5DF9C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609601"/>
            <a:ext cx="10471739" cy="12160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engagement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ortho+Retro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Ortho alone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12EA59-FE9E-7669-7023-7826FD9E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" y="1825624"/>
            <a:ext cx="4578753" cy="41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E64016A-E399-65A4-4E72-C65B9F98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1" y="1825625"/>
            <a:ext cx="4548630" cy="41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9530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720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Bembo</vt:lpstr>
      <vt:lpstr>Times New Roman</vt:lpstr>
      <vt:lpstr>ArchiveVTI</vt:lpstr>
      <vt:lpstr>Taste potentiated odor association is improved by prior experience but is still modality specific</vt:lpstr>
      <vt:lpstr>Does odor pre-exposure increase learning rates for taste potentiated odor association tasks?</vt:lpstr>
      <vt:lpstr>Does session number matter or days of training?</vt:lpstr>
      <vt:lpstr>Taste-odor association time course</vt:lpstr>
      <vt:lpstr>Comparing modalities of olfaction</vt:lpstr>
      <vt:lpstr>Comparing modalities of olfaction</vt:lpstr>
      <vt:lpstr>Comparison between pre-test and post-test sessions</vt:lpstr>
      <vt:lpstr>Comparison of changes in average licking to paired and unpaired odors</vt:lpstr>
      <vt:lpstr>Trial engagement between ortho+Retro and Ortho alone</vt:lpstr>
      <vt:lpstr>Next in experiments</vt:lpstr>
      <vt:lpstr>Next in Analysis</vt:lpstr>
      <vt:lpstr>Important changes</vt:lpstr>
      <vt:lpstr>Meeting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Taste potentiated odor association is improved by prior experience but is still modality specific</dc:title>
  <dc:creator>Thomas Gray</dc:creator>
  <cp:lastModifiedBy>Thomas Gray</cp:lastModifiedBy>
  <cp:revision>5</cp:revision>
  <dcterms:created xsi:type="dcterms:W3CDTF">2024-04-25T11:02:05Z</dcterms:created>
  <dcterms:modified xsi:type="dcterms:W3CDTF">2024-04-27T23:43:19Z</dcterms:modified>
</cp:coreProperties>
</file>