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/>
    <p:restoredTop sz="94751"/>
  </p:normalViewPr>
  <p:slideViewPr>
    <p:cSldViewPr snapToGrid="0">
      <p:cViewPr varScale="1">
        <p:scale>
          <a:sx n="94" d="100"/>
          <a:sy n="94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62D36-98D3-5740-A699-7644093DF979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ABE71-269A-B64B-BE30-A2A3194FE0C6}">
      <dgm:prSet phldrT="[Text]"/>
      <dgm:spPr/>
      <dgm:t>
        <a:bodyPr/>
        <a:lstStyle/>
        <a:p>
          <a:r>
            <a:rPr lang="en-US" dirty="0"/>
            <a:t>Pre-Exposure</a:t>
          </a:r>
        </a:p>
      </dgm:t>
    </dgm:pt>
    <dgm:pt modelId="{12A86D27-4238-FF41-BBCA-E89181266374}" type="parTrans" cxnId="{B4383ABF-6BF4-A14C-8A42-346FDA4C68EF}">
      <dgm:prSet/>
      <dgm:spPr/>
      <dgm:t>
        <a:bodyPr/>
        <a:lstStyle/>
        <a:p>
          <a:endParaRPr lang="en-US"/>
        </a:p>
      </dgm:t>
    </dgm:pt>
    <dgm:pt modelId="{ACBB9980-472F-9842-8E15-69211E1377C8}" type="sibTrans" cxnId="{B4383ABF-6BF4-A14C-8A42-346FDA4C68EF}">
      <dgm:prSet/>
      <dgm:spPr/>
      <dgm:t>
        <a:bodyPr/>
        <a:lstStyle/>
        <a:p>
          <a:endParaRPr lang="en-US"/>
        </a:p>
      </dgm:t>
    </dgm:pt>
    <dgm:pt modelId="{372F56E7-CB09-4546-8C85-A0B6B3196FF1}">
      <dgm:prSet phldrT="[Text]"/>
      <dgm:spPr/>
      <dgm:t>
        <a:bodyPr/>
        <a:lstStyle/>
        <a:p>
          <a:r>
            <a:rPr lang="en-US" dirty="0"/>
            <a:t>Animals were given ~50mL of water laced with 0.01% of an odor for 5 days (two odors  were given; one every 36 hours) or plain water. </a:t>
          </a:r>
        </a:p>
      </dgm:t>
    </dgm:pt>
    <dgm:pt modelId="{ABC78216-DE5D-6C4D-A9A4-E6891260BEC8}" type="parTrans" cxnId="{3FAD9A59-E23F-5544-B555-2592349BF9D5}">
      <dgm:prSet/>
      <dgm:spPr/>
      <dgm:t>
        <a:bodyPr/>
        <a:lstStyle/>
        <a:p>
          <a:endParaRPr lang="en-US"/>
        </a:p>
      </dgm:t>
    </dgm:pt>
    <dgm:pt modelId="{A894D41C-8298-024F-81A5-331CB4B65BC5}" type="sibTrans" cxnId="{3FAD9A59-E23F-5544-B555-2592349BF9D5}">
      <dgm:prSet/>
      <dgm:spPr/>
      <dgm:t>
        <a:bodyPr/>
        <a:lstStyle/>
        <a:p>
          <a:endParaRPr lang="en-US"/>
        </a:p>
      </dgm:t>
    </dgm:pt>
    <dgm:pt modelId="{1B89C9AA-5223-CE40-BB0E-2E9BAFB0E087}">
      <dgm:prSet phldrT="[Text]"/>
      <dgm:spPr/>
      <dgm:t>
        <a:bodyPr/>
        <a:lstStyle/>
        <a:p>
          <a:r>
            <a:rPr lang="en-US" dirty="0"/>
            <a:t>Training</a:t>
          </a:r>
        </a:p>
      </dgm:t>
    </dgm:pt>
    <dgm:pt modelId="{489616DB-AF8A-A64D-AFC9-7D21BEF9BB18}" type="parTrans" cxnId="{8B09AE16-CBCF-9C46-A586-640599A58DB9}">
      <dgm:prSet/>
      <dgm:spPr/>
      <dgm:t>
        <a:bodyPr/>
        <a:lstStyle/>
        <a:p>
          <a:endParaRPr lang="en-US"/>
        </a:p>
      </dgm:t>
    </dgm:pt>
    <dgm:pt modelId="{AE65F4BB-B471-8D48-96D6-9FD395FE5F3D}" type="sibTrans" cxnId="{8B09AE16-CBCF-9C46-A586-640599A58DB9}">
      <dgm:prSet/>
      <dgm:spPr/>
      <dgm:t>
        <a:bodyPr/>
        <a:lstStyle/>
        <a:p>
          <a:endParaRPr lang="en-US"/>
        </a:p>
      </dgm:t>
    </dgm:pt>
    <dgm:pt modelId="{6C46CF2E-E231-BF49-91C5-745B470CCC4D}">
      <dgm:prSet phldrT="[Text]"/>
      <dgm:spPr/>
      <dgm:t>
        <a:bodyPr/>
        <a:lstStyle/>
        <a:p>
          <a:r>
            <a:rPr lang="en-US" dirty="0"/>
            <a:t>Training was done in the light cycle following an A/B/A/B/A/B pattern over 6 days.</a:t>
          </a:r>
        </a:p>
      </dgm:t>
    </dgm:pt>
    <dgm:pt modelId="{B872B954-1DC3-874F-A34E-5580FA11587B}" type="parTrans" cxnId="{C76FE081-AEE1-CB45-8DB5-0D4C27A35F82}">
      <dgm:prSet/>
      <dgm:spPr/>
      <dgm:t>
        <a:bodyPr/>
        <a:lstStyle/>
        <a:p>
          <a:endParaRPr lang="en-US"/>
        </a:p>
      </dgm:t>
    </dgm:pt>
    <dgm:pt modelId="{13647D90-0C60-4742-8912-89CD74B981D1}" type="sibTrans" cxnId="{C76FE081-AEE1-CB45-8DB5-0D4C27A35F82}">
      <dgm:prSet/>
      <dgm:spPr/>
      <dgm:t>
        <a:bodyPr/>
        <a:lstStyle/>
        <a:p>
          <a:endParaRPr lang="en-US"/>
        </a:p>
      </dgm:t>
    </dgm:pt>
    <dgm:pt modelId="{60404F3A-AA3A-FE47-B80B-CF9A12BE04B7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A829DB63-DEE1-524A-A693-49E65F792CC3}" type="parTrans" cxnId="{E81D7604-58AA-E14A-A974-B792E541AB83}">
      <dgm:prSet/>
      <dgm:spPr/>
      <dgm:t>
        <a:bodyPr/>
        <a:lstStyle/>
        <a:p>
          <a:endParaRPr lang="en-US"/>
        </a:p>
      </dgm:t>
    </dgm:pt>
    <dgm:pt modelId="{06FEB439-4052-574E-B20A-1C2A2BC90B11}" type="sibTrans" cxnId="{E81D7604-58AA-E14A-A974-B792E541AB83}">
      <dgm:prSet/>
      <dgm:spPr/>
      <dgm:t>
        <a:bodyPr/>
        <a:lstStyle/>
        <a:p>
          <a:endParaRPr lang="en-US"/>
        </a:p>
      </dgm:t>
    </dgm:pt>
    <dgm:pt modelId="{36E5B2DB-7434-984E-8926-4193629614D8}">
      <dgm:prSet phldrT="[Text]"/>
      <dgm:spPr/>
      <dgm:t>
        <a:bodyPr/>
        <a:lstStyle/>
        <a:p>
          <a:r>
            <a:rPr lang="en-US" dirty="0"/>
            <a:t>Testing was done with two odors each paired with water and delivered without fans on in the BAT</a:t>
          </a:r>
        </a:p>
      </dgm:t>
    </dgm:pt>
    <dgm:pt modelId="{D0641A42-9102-0D4A-88A8-DFEE8C3A6A85}" type="parTrans" cxnId="{076C5A74-60CC-9847-A77F-57068065AD4B}">
      <dgm:prSet/>
      <dgm:spPr/>
      <dgm:t>
        <a:bodyPr/>
        <a:lstStyle/>
        <a:p>
          <a:endParaRPr lang="en-US"/>
        </a:p>
      </dgm:t>
    </dgm:pt>
    <dgm:pt modelId="{F47F7A78-430B-2846-802C-28664FAB2843}" type="sibTrans" cxnId="{076C5A74-60CC-9847-A77F-57068065AD4B}">
      <dgm:prSet/>
      <dgm:spPr/>
      <dgm:t>
        <a:bodyPr/>
        <a:lstStyle/>
        <a:p>
          <a:endParaRPr lang="en-US"/>
        </a:p>
      </dgm:t>
    </dgm:pt>
    <dgm:pt modelId="{3992438E-0760-0F4D-89AD-8050AC07D063}">
      <dgm:prSet phldrT="[Text]"/>
      <dgm:spPr/>
      <dgm:t>
        <a:bodyPr/>
        <a:lstStyle/>
        <a:p>
          <a:r>
            <a:rPr lang="en-US" dirty="0"/>
            <a:t>For the combined (ortho + retro) group the bottles were available in the homecage.</a:t>
          </a:r>
        </a:p>
      </dgm:t>
    </dgm:pt>
    <dgm:pt modelId="{8DFACB0C-3F80-5348-AE2F-B7BDED520592}" type="parTrans" cxnId="{D334A1EF-A2C1-9843-91FB-93AA8D0AD723}">
      <dgm:prSet/>
      <dgm:spPr/>
      <dgm:t>
        <a:bodyPr/>
        <a:lstStyle/>
        <a:p>
          <a:endParaRPr lang="en-US"/>
        </a:p>
      </dgm:t>
    </dgm:pt>
    <dgm:pt modelId="{7FE9D1D4-DD3E-7D4F-A0B3-C1F6BDA289F9}" type="sibTrans" cxnId="{D334A1EF-A2C1-9843-91FB-93AA8D0AD723}">
      <dgm:prSet/>
      <dgm:spPr/>
      <dgm:t>
        <a:bodyPr/>
        <a:lstStyle/>
        <a:p>
          <a:endParaRPr lang="en-US"/>
        </a:p>
      </dgm:t>
    </dgm:pt>
    <dgm:pt modelId="{3F988D35-6FE3-D642-9B4A-BDF2BAF86F37}">
      <dgm:prSet phldrT="[Text]"/>
      <dgm:spPr/>
      <dgm:t>
        <a:bodyPr/>
        <a:lstStyle/>
        <a:p>
          <a:r>
            <a:rPr lang="en-US" dirty="0"/>
            <a:t>A odors were paired with 0.2M sucrose in the BAT rig. B odors were just in distilled water.</a:t>
          </a:r>
        </a:p>
      </dgm:t>
    </dgm:pt>
    <dgm:pt modelId="{484950AF-F88F-774A-B969-18672AB057F9}" type="parTrans" cxnId="{882726B5-634D-2749-ACFC-9945AF3474B3}">
      <dgm:prSet/>
      <dgm:spPr/>
      <dgm:t>
        <a:bodyPr/>
        <a:lstStyle/>
        <a:p>
          <a:endParaRPr lang="en-US"/>
        </a:p>
      </dgm:t>
    </dgm:pt>
    <dgm:pt modelId="{A6CF82E5-CCFC-C94F-ABFA-6FE0BE2C0641}" type="sibTrans" cxnId="{882726B5-634D-2749-ACFC-9945AF3474B3}">
      <dgm:prSet/>
      <dgm:spPr/>
      <dgm:t>
        <a:bodyPr/>
        <a:lstStyle/>
        <a:p>
          <a:endParaRPr lang="en-US"/>
        </a:p>
      </dgm:t>
    </dgm:pt>
    <dgm:pt modelId="{C9B2C034-039A-F041-94DE-97A3EB48FD75}">
      <dgm:prSet phldrT="[Text]"/>
      <dgm:spPr/>
      <dgm:t>
        <a:bodyPr/>
        <a:lstStyle/>
        <a:p>
          <a:r>
            <a:rPr lang="en-US" dirty="0"/>
            <a:t>30 trials for each odor were presented</a:t>
          </a:r>
        </a:p>
      </dgm:t>
    </dgm:pt>
    <dgm:pt modelId="{493E06F2-1C78-FA4A-9626-BABB8448EC95}" type="parTrans" cxnId="{3824A115-D11B-5E4F-9B8A-4A398A179298}">
      <dgm:prSet/>
      <dgm:spPr/>
      <dgm:t>
        <a:bodyPr/>
        <a:lstStyle/>
        <a:p>
          <a:endParaRPr lang="en-US"/>
        </a:p>
      </dgm:t>
    </dgm:pt>
    <dgm:pt modelId="{238AD54E-F3E5-4446-A754-1CDEEDA22598}" type="sibTrans" cxnId="{3824A115-D11B-5E4F-9B8A-4A398A179298}">
      <dgm:prSet/>
      <dgm:spPr/>
      <dgm:t>
        <a:bodyPr/>
        <a:lstStyle/>
        <a:p>
          <a:endParaRPr lang="en-US"/>
        </a:p>
      </dgm:t>
    </dgm:pt>
    <dgm:pt modelId="{62A060C0-38B1-D040-8DEE-E5D56A27809E}" type="pres">
      <dgm:prSet presAssocID="{8C762D36-98D3-5740-A699-7644093DF979}" presName="linearFlow" presStyleCnt="0">
        <dgm:presLayoutVars>
          <dgm:dir/>
          <dgm:animLvl val="lvl"/>
          <dgm:resizeHandles val="exact"/>
        </dgm:presLayoutVars>
      </dgm:prSet>
      <dgm:spPr/>
    </dgm:pt>
    <dgm:pt modelId="{DD30498B-1A83-A349-9EAE-D456937D39FC}" type="pres">
      <dgm:prSet presAssocID="{007ABE71-269A-B64B-BE30-A2A3194FE0C6}" presName="composite" presStyleCnt="0"/>
      <dgm:spPr/>
    </dgm:pt>
    <dgm:pt modelId="{74C4CDDC-0228-A946-933B-7E97BA8CBBE6}" type="pres">
      <dgm:prSet presAssocID="{007ABE71-269A-B64B-BE30-A2A3194FE0C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FEECDBB-774A-874C-B8E3-88B0FB56D6D6}" type="pres">
      <dgm:prSet presAssocID="{007ABE71-269A-B64B-BE30-A2A3194FE0C6}" presName="parSh" presStyleLbl="node1" presStyleIdx="0" presStyleCnt="3" custScaleX="94664" custScaleY="81723" custLinFactNeighborX="12233" custLinFactNeighborY="-44209"/>
      <dgm:spPr/>
    </dgm:pt>
    <dgm:pt modelId="{D6454CD2-EA7E-4E4B-9581-E374DD78AD97}" type="pres">
      <dgm:prSet presAssocID="{007ABE71-269A-B64B-BE30-A2A3194FE0C6}" presName="desTx" presStyleLbl="fgAcc1" presStyleIdx="0" presStyleCnt="3" custScaleX="147101" custScaleY="31996" custLinFactNeighborX="7251" custLinFactNeighborY="-36238">
        <dgm:presLayoutVars>
          <dgm:bulletEnabled val="1"/>
        </dgm:presLayoutVars>
      </dgm:prSet>
      <dgm:spPr/>
    </dgm:pt>
    <dgm:pt modelId="{57DEC384-2E6D-9149-8EDD-A3383CDB9E72}" type="pres">
      <dgm:prSet presAssocID="{ACBB9980-472F-9842-8E15-69211E1377C8}" presName="sibTrans" presStyleLbl="sibTrans2D1" presStyleIdx="0" presStyleCnt="2"/>
      <dgm:spPr/>
    </dgm:pt>
    <dgm:pt modelId="{0FAE3E70-2216-5F47-BC93-B15FC95073A7}" type="pres">
      <dgm:prSet presAssocID="{ACBB9980-472F-9842-8E15-69211E1377C8}" presName="connTx" presStyleLbl="sibTrans2D1" presStyleIdx="0" presStyleCnt="2"/>
      <dgm:spPr/>
    </dgm:pt>
    <dgm:pt modelId="{81C689FD-8075-8F4C-937A-28251BB761D4}" type="pres">
      <dgm:prSet presAssocID="{1B89C9AA-5223-CE40-BB0E-2E9BAFB0E087}" presName="composite" presStyleCnt="0"/>
      <dgm:spPr/>
    </dgm:pt>
    <dgm:pt modelId="{D0377E6F-05FB-4C45-9B33-EFB1B94155A9}" type="pres">
      <dgm:prSet presAssocID="{1B89C9AA-5223-CE40-BB0E-2E9BAFB0E08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444B9ED-4985-FA48-BC76-64051B9B5993}" type="pres">
      <dgm:prSet presAssocID="{1B89C9AA-5223-CE40-BB0E-2E9BAFB0E087}" presName="parSh" presStyleLbl="node1" presStyleIdx="1" presStyleCnt="3" custScaleX="79922" custScaleY="84402" custLinFactNeighborX="-499" custLinFactNeighborY="-45125"/>
      <dgm:spPr/>
    </dgm:pt>
    <dgm:pt modelId="{3A03F09D-6EEE-754A-B1F2-B3F508684D0D}" type="pres">
      <dgm:prSet presAssocID="{1B89C9AA-5223-CE40-BB0E-2E9BAFB0E087}" presName="desTx" presStyleLbl="fgAcc1" presStyleIdx="1" presStyleCnt="3" custScaleX="150019" custScaleY="31344" custLinFactNeighborX="-13952" custLinFactNeighborY="-36298">
        <dgm:presLayoutVars>
          <dgm:bulletEnabled val="1"/>
        </dgm:presLayoutVars>
      </dgm:prSet>
      <dgm:spPr/>
    </dgm:pt>
    <dgm:pt modelId="{D9AE72EA-A6EA-B54C-84AC-D1F64BA7F660}" type="pres">
      <dgm:prSet presAssocID="{AE65F4BB-B471-8D48-96D6-9FD395FE5F3D}" presName="sibTrans" presStyleLbl="sibTrans2D1" presStyleIdx="1" presStyleCnt="2"/>
      <dgm:spPr/>
    </dgm:pt>
    <dgm:pt modelId="{BDEE686D-8B0A-F749-A0E9-D1F4604AF776}" type="pres">
      <dgm:prSet presAssocID="{AE65F4BB-B471-8D48-96D6-9FD395FE5F3D}" presName="connTx" presStyleLbl="sibTrans2D1" presStyleIdx="1" presStyleCnt="2"/>
      <dgm:spPr/>
    </dgm:pt>
    <dgm:pt modelId="{892E7EE4-8F24-A94A-AE5A-6F482D031835}" type="pres">
      <dgm:prSet presAssocID="{60404F3A-AA3A-FE47-B80B-CF9A12BE04B7}" presName="composite" presStyleCnt="0"/>
      <dgm:spPr/>
    </dgm:pt>
    <dgm:pt modelId="{FCD0BCCF-E37C-4140-88DD-AC18C2293A60}" type="pres">
      <dgm:prSet presAssocID="{60404F3A-AA3A-FE47-B80B-CF9A12BE04B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1D9E312-70C3-8D4F-B8AB-89DDCE213706}" type="pres">
      <dgm:prSet presAssocID="{60404F3A-AA3A-FE47-B80B-CF9A12BE04B7}" presName="parSh" presStyleLbl="node1" presStyleIdx="2" presStyleCnt="3" custScaleX="72785" custScaleY="74102" custLinFactNeighborX="-515" custLinFactNeighborY="-44209"/>
      <dgm:spPr/>
    </dgm:pt>
    <dgm:pt modelId="{C9BEE8B6-BF13-0A41-B110-441989955D6B}" type="pres">
      <dgm:prSet presAssocID="{60404F3A-AA3A-FE47-B80B-CF9A12BE04B7}" presName="desTx" presStyleLbl="fgAcc1" presStyleIdx="2" presStyleCnt="3" custScaleX="135024" custScaleY="33013" custLinFactNeighborX="-28331" custLinFactNeighborY="-34819">
        <dgm:presLayoutVars>
          <dgm:bulletEnabled val="1"/>
        </dgm:presLayoutVars>
      </dgm:prSet>
      <dgm:spPr/>
    </dgm:pt>
  </dgm:ptLst>
  <dgm:cxnLst>
    <dgm:cxn modelId="{3132F701-A832-1A4D-8223-B2B5D1CA0B52}" type="presOf" srcId="{AE65F4BB-B471-8D48-96D6-9FD395FE5F3D}" destId="{D9AE72EA-A6EA-B54C-84AC-D1F64BA7F660}" srcOrd="0" destOrd="0" presId="urn:microsoft.com/office/officeart/2005/8/layout/process3"/>
    <dgm:cxn modelId="{E81D7604-58AA-E14A-A974-B792E541AB83}" srcId="{8C762D36-98D3-5740-A699-7644093DF979}" destId="{60404F3A-AA3A-FE47-B80B-CF9A12BE04B7}" srcOrd="2" destOrd="0" parTransId="{A829DB63-DEE1-524A-A693-49E65F792CC3}" sibTransId="{06FEB439-4052-574E-B20A-1C2A2BC90B11}"/>
    <dgm:cxn modelId="{0BB43910-7C94-BE40-B946-06692BDD7DC6}" type="presOf" srcId="{C9B2C034-039A-F041-94DE-97A3EB48FD75}" destId="{C9BEE8B6-BF13-0A41-B110-441989955D6B}" srcOrd="0" destOrd="1" presId="urn:microsoft.com/office/officeart/2005/8/layout/process3"/>
    <dgm:cxn modelId="{95719512-B56F-0445-AF1B-A832ECB0E1B6}" type="presOf" srcId="{372F56E7-CB09-4546-8C85-A0B6B3196FF1}" destId="{D6454CD2-EA7E-4E4B-9581-E374DD78AD97}" srcOrd="0" destOrd="0" presId="urn:microsoft.com/office/officeart/2005/8/layout/process3"/>
    <dgm:cxn modelId="{3824A115-D11B-5E4F-9B8A-4A398A179298}" srcId="{60404F3A-AA3A-FE47-B80B-CF9A12BE04B7}" destId="{C9B2C034-039A-F041-94DE-97A3EB48FD75}" srcOrd="1" destOrd="0" parTransId="{493E06F2-1C78-FA4A-9626-BABB8448EC95}" sibTransId="{238AD54E-F3E5-4446-A754-1CDEEDA22598}"/>
    <dgm:cxn modelId="{8B09AE16-CBCF-9C46-A586-640599A58DB9}" srcId="{8C762D36-98D3-5740-A699-7644093DF979}" destId="{1B89C9AA-5223-CE40-BB0E-2E9BAFB0E087}" srcOrd="1" destOrd="0" parTransId="{489616DB-AF8A-A64D-AFC9-7D21BEF9BB18}" sibTransId="{AE65F4BB-B471-8D48-96D6-9FD395FE5F3D}"/>
    <dgm:cxn modelId="{C7D7FA2B-B380-6647-BD17-EDD2250E730B}" type="presOf" srcId="{36E5B2DB-7434-984E-8926-4193629614D8}" destId="{C9BEE8B6-BF13-0A41-B110-441989955D6B}" srcOrd="0" destOrd="0" presId="urn:microsoft.com/office/officeart/2005/8/layout/process3"/>
    <dgm:cxn modelId="{F3C60034-481A-594D-A265-D8E8C0661EAB}" type="presOf" srcId="{ACBB9980-472F-9842-8E15-69211E1377C8}" destId="{57DEC384-2E6D-9149-8EDD-A3383CDB9E72}" srcOrd="0" destOrd="0" presId="urn:microsoft.com/office/officeart/2005/8/layout/process3"/>
    <dgm:cxn modelId="{EF9B7A38-9363-6B4B-BE36-2A1E696527F0}" type="presOf" srcId="{3F988D35-6FE3-D642-9B4A-BDF2BAF86F37}" destId="{3A03F09D-6EEE-754A-B1F2-B3F508684D0D}" srcOrd="0" destOrd="1" presId="urn:microsoft.com/office/officeart/2005/8/layout/process3"/>
    <dgm:cxn modelId="{12ACFD3D-AC93-F14E-9A8E-3471FE31C63C}" type="presOf" srcId="{1B89C9AA-5223-CE40-BB0E-2E9BAFB0E087}" destId="{4444B9ED-4985-FA48-BC76-64051B9B5993}" srcOrd="1" destOrd="0" presId="urn:microsoft.com/office/officeart/2005/8/layout/process3"/>
    <dgm:cxn modelId="{2E840D53-1C09-F344-B4E2-EF942971CAE0}" type="presOf" srcId="{ACBB9980-472F-9842-8E15-69211E1377C8}" destId="{0FAE3E70-2216-5F47-BC93-B15FC95073A7}" srcOrd="1" destOrd="0" presId="urn:microsoft.com/office/officeart/2005/8/layout/process3"/>
    <dgm:cxn modelId="{A452F657-AC89-0E49-936E-AB336562D45D}" type="presOf" srcId="{007ABE71-269A-B64B-BE30-A2A3194FE0C6}" destId="{74C4CDDC-0228-A946-933B-7E97BA8CBBE6}" srcOrd="0" destOrd="0" presId="urn:microsoft.com/office/officeart/2005/8/layout/process3"/>
    <dgm:cxn modelId="{3FAD9A59-E23F-5544-B555-2592349BF9D5}" srcId="{007ABE71-269A-B64B-BE30-A2A3194FE0C6}" destId="{372F56E7-CB09-4546-8C85-A0B6B3196FF1}" srcOrd="0" destOrd="0" parTransId="{ABC78216-DE5D-6C4D-A9A4-E6891260BEC8}" sibTransId="{A894D41C-8298-024F-81A5-331CB4B65BC5}"/>
    <dgm:cxn modelId="{D8142A6B-E36D-0542-8AE3-DCB157C2E6A0}" type="presOf" srcId="{1B89C9AA-5223-CE40-BB0E-2E9BAFB0E087}" destId="{D0377E6F-05FB-4C45-9B33-EFB1B94155A9}" srcOrd="0" destOrd="0" presId="urn:microsoft.com/office/officeart/2005/8/layout/process3"/>
    <dgm:cxn modelId="{076C5A74-60CC-9847-A77F-57068065AD4B}" srcId="{60404F3A-AA3A-FE47-B80B-CF9A12BE04B7}" destId="{36E5B2DB-7434-984E-8926-4193629614D8}" srcOrd="0" destOrd="0" parTransId="{D0641A42-9102-0D4A-88A8-DFEE8C3A6A85}" sibTransId="{F47F7A78-430B-2846-802C-28664FAB2843}"/>
    <dgm:cxn modelId="{1164DA7A-E969-0D49-84C5-81C7885EBF0C}" type="presOf" srcId="{007ABE71-269A-B64B-BE30-A2A3194FE0C6}" destId="{0FEECDBB-774A-874C-B8E3-88B0FB56D6D6}" srcOrd="1" destOrd="0" presId="urn:microsoft.com/office/officeart/2005/8/layout/process3"/>
    <dgm:cxn modelId="{C76FE081-AEE1-CB45-8DB5-0D4C27A35F82}" srcId="{1B89C9AA-5223-CE40-BB0E-2E9BAFB0E087}" destId="{6C46CF2E-E231-BF49-91C5-745B470CCC4D}" srcOrd="0" destOrd="0" parTransId="{B872B954-1DC3-874F-A34E-5580FA11587B}" sibTransId="{13647D90-0C60-4742-8912-89CD74B981D1}"/>
    <dgm:cxn modelId="{F67B8F88-83DE-6747-A0CD-9968ABD1829C}" type="presOf" srcId="{3992438E-0760-0F4D-89AD-8050AC07D063}" destId="{D6454CD2-EA7E-4E4B-9581-E374DD78AD97}" srcOrd="0" destOrd="1" presId="urn:microsoft.com/office/officeart/2005/8/layout/process3"/>
    <dgm:cxn modelId="{A7E824A7-F574-7243-AFC3-C4801837ED65}" type="presOf" srcId="{60404F3A-AA3A-FE47-B80B-CF9A12BE04B7}" destId="{11D9E312-70C3-8D4F-B8AB-89DDCE213706}" srcOrd="1" destOrd="0" presId="urn:microsoft.com/office/officeart/2005/8/layout/process3"/>
    <dgm:cxn modelId="{0E365CA8-6801-B445-83E8-F589D4E698CE}" type="presOf" srcId="{60404F3A-AA3A-FE47-B80B-CF9A12BE04B7}" destId="{FCD0BCCF-E37C-4140-88DD-AC18C2293A60}" srcOrd="0" destOrd="0" presId="urn:microsoft.com/office/officeart/2005/8/layout/process3"/>
    <dgm:cxn modelId="{882726B5-634D-2749-ACFC-9945AF3474B3}" srcId="{1B89C9AA-5223-CE40-BB0E-2E9BAFB0E087}" destId="{3F988D35-6FE3-D642-9B4A-BDF2BAF86F37}" srcOrd="1" destOrd="0" parTransId="{484950AF-F88F-774A-B969-18672AB057F9}" sibTransId="{A6CF82E5-CCFC-C94F-ABFA-6FE0BE2C0641}"/>
    <dgm:cxn modelId="{B4383ABF-6BF4-A14C-8A42-346FDA4C68EF}" srcId="{8C762D36-98D3-5740-A699-7644093DF979}" destId="{007ABE71-269A-B64B-BE30-A2A3194FE0C6}" srcOrd="0" destOrd="0" parTransId="{12A86D27-4238-FF41-BBCA-E89181266374}" sibTransId="{ACBB9980-472F-9842-8E15-69211E1377C8}"/>
    <dgm:cxn modelId="{D7FA35CC-6EEB-D640-B0CC-AF01E84ACC4D}" type="presOf" srcId="{6C46CF2E-E231-BF49-91C5-745B470CCC4D}" destId="{3A03F09D-6EEE-754A-B1F2-B3F508684D0D}" srcOrd="0" destOrd="0" presId="urn:microsoft.com/office/officeart/2005/8/layout/process3"/>
    <dgm:cxn modelId="{D334A1EF-A2C1-9843-91FB-93AA8D0AD723}" srcId="{007ABE71-269A-B64B-BE30-A2A3194FE0C6}" destId="{3992438E-0760-0F4D-89AD-8050AC07D063}" srcOrd="1" destOrd="0" parTransId="{8DFACB0C-3F80-5348-AE2F-B7BDED520592}" sibTransId="{7FE9D1D4-DD3E-7D4F-A0B3-C1F6BDA289F9}"/>
    <dgm:cxn modelId="{783970F6-1316-5E43-8C04-2BDD7294485C}" type="presOf" srcId="{AE65F4BB-B471-8D48-96D6-9FD395FE5F3D}" destId="{BDEE686D-8B0A-F749-A0E9-D1F4604AF776}" srcOrd="1" destOrd="0" presId="urn:microsoft.com/office/officeart/2005/8/layout/process3"/>
    <dgm:cxn modelId="{BDEDA1FC-B7BA-DE44-A23A-B0D838D16D44}" type="presOf" srcId="{8C762D36-98D3-5740-A699-7644093DF979}" destId="{62A060C0-38B1-D040-8DEE-E5D56A27809E}" srcOrd="0" destOrd="0" presId="urn:microsoft.com/office/officeart/2005/8/layout/process3"/>
    <dgm:cxn modelId="{A59AE4C4-D908-8F46-B550-4438E1563E92}" type="presParOf" srcId="{62A060C0-38B1-D040-8DEE-E5D56A27809E}" destId="{DD30498B-1A83-A349-9EAE-D456937D39FC}" srcOrd="0" destOrd="0" presId="urn:microsoft.com/office/officeart/2005/8/layout/process3"/>
    <dgm:cxn modelId="{BA498F0C-1A1A-1E46-8A00-628757BD7D1A}" type="presParOf" srcId="{DD30498B-1A83-A349-9EAE-D456937D39FC}" destId="{74C4CDDC-0228-A946-933B-7E97BA8CBBE6}" srcOrd="0" destOrd="0" presId="urn:microsoft.com/office/officeart/2005/8/layout/process3"/>
    <dgm:cxn modelId="{DFEADF40-3449-7B47-BC4C-C2779C774399}" type="presParOf" srcId="{DD30498B-1A83-A349-9EAE-D456937D39FC}" destId="{0FEECDBB-774A-874C-B8E3-88B0FB56D6D6}" srcOrd="1" destOrd="0" presId="urn:microsoft.com/office/officeart/2005/8/layout/process3"/>
    <dgm:cxn modelId="{58346EE5-32F3-7C4E-A9F0-3F508C143762}" type="presParOf" srcId="{DD30498B-1A83-A349-9EAE-D456937D39FC}" destId="{D6454CD2-EA7E-4E4B-9581-E374DD78AD97}" srcOrd="2" destOrd="0" presId="urn:microsoft.com/office/officeart/2005/8/layout/process3"/>
    <dgm:cxn modelId="{D1C3E455-B04F-9844-B763-48392048BA70}" type="presParOf" srcId="{62A060C0-38B1-D040-8DEE-E5D56A27809E}" destId="{57DEC384-2E6D-9149-8EDD-A3383CDB9E72}" srcOrd="1" destOrd="0" presId="urn:microsoft.com/office/officeart/2005/8/layout/process3"/>
    <dgm:cxn modelId="{951BB150-E6E9-9C44-9CFF-2EFB2D36071A}" type="presParOf" srcId="{57DEC384-2E6D-9149-8EDD-A3383CDB9E72}" destId="{0FAE3E70-2216-5F47-BC93-B15FC95073A7}" srcOrd="0" destOrd="0" presId="urn:microsoft.com/office/officeart/2005/8/layout/process3"/>
    <dgm:cxn modelId="{55089581-CA36-2A4B-9B13-3DAF4A3A6F57}" type="presParOf" srcId="{62A060C0-38B1-D040-8DEE-E5D56A27809E}" destId="{81C689FD-8075-8F4C-937A-28251BB761D4}" srcOrd="2" destOrd="0" presId="urn:microsoft.com/office/officeart/2005/8/layout/process3"/>
    <dgm:cxn modelId="{B477309C-EC06-A645-9DF2-0CC0AFF7B214}" type="presParOf" srcId="{81C689FD-8075-8F4C-937A-28251BB761D4}" destId="{D0377E6F-05FB-4C45-9B33-EFB1B94155A9}" srcOrd="0" destOrd="0" presId="urn:microsoft.com/office/officeart/2005/8/layout/process3"/>
    <dgm:cxn modelId="{7D11855E-0D50-3044-9E2B-2A09785F7316}" type="presParOf" srcId="{81C689FD-8075-8F4C-937A-28251BB761D4}" destId="{4444B9ED-4985-FA48-BC76-64051B9B5993}" srcOrd="1" destOrd="0" presId="urn:microsoft.com/office/officeart/2005/8/layout/process3"/>
    <dgm:cxn modelId="{EA1A67E9-DBA9-544E-8B61-DCFDF2148D70}" type="presParOf" srcId="{81C689FD-8075-8F4C-937A-28251BB761D4}" destId="{3A03F09D-6EEE-754A-B1F2-B3F508684D0D}" srcOrd="2" destOrd="0" presId="urn:microsoft.com/office/officeart/2005/8/layout/process3"/>
    <dgm:cxn modelId="{1FAC5910-A8AE-AE44-90BA-DBC3E625287D}" type="presParOf" srcId="{62A060C0-38B1-D040-8DEE-E5D56A27809E}" destId="{D9AE72EA-A6EA-B54C-84AC-D1F64BA7F660}" srcOrd="3" destOrd="0" presId="urn:microsoft.com/office/officeart/2005/8/layout/process3"/>
    <dgm:cxn modelId="{F0CAF1E1-A981-6F46-A837-BAA8777A071F}" type="presParOf" srcId="{D9AE72EA-A6EA-B54C-84AC-D1F64BA7F660}" destId="{BDEE686D-8B0A-F749-A0E9-D1F4604AF776}" srcOrd="0" destOrd="0" presId="urn:microsoft.com/office/officeart/2005/8/layout/process3"/>
    <dgm:cxn modelId="{60D07682-C098-5E4F-97CD-BA924463F044}" type="presParOf" srcId="{62A060C0-38B1-D040-8DEE-E5D56A27809E}" destId="{892E7EE4-8F24-A94A-AE5A-6F482D031835}" srcOrd="4" destOrd="0" presId="urn:microsoft.com/office/officeart/2005/8/layout/process3"/>
    <dgm:cxn modelId="{2DC929FA-7CB0-2D4D-96A2-F9DFC5C6E168}" type="presParOf" srcId="{892E7EE4-8F24-A94A-AE5A-6F482D031835}" destId="{FCD0BCCF-E37C-4140-88DD-AC18C2293A60}" srcOrd="0" destOrd="0" presId="urn:microsoft.com/office/officeart/2005/8/layout/process3"/>
    <dgm:cxn modelId="{A56DB79E-6127-2C4B-9BDC-D120936A79D0}" type="presParOf" srcId="{892E7EE4-8F24-A94A-AE5A-6F482D031835}" destId="{11D9E312-70C3-8D4F-B8AB-89DDCE213706}" srcOrd="1" destOrd="0" presId="urn:microsoft.com/office/officeart/2005/8/layout/process3"/>
    <dgm:cxn modelId="{74947CAC-9AB8-C145-93FC-3263BE5F8B8E}" type="presParOf" srcId="{892E7EE4-8F24-A94A-AE5A-6F482D031835}" destId="{C9BEE8B6-BF13-0A41-B110-441989955D6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762D36-98D3-5740-A699-7644093DF979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ABE71-269A-B64B-BE30-A2A3194FE0C6}">
      <dgm:prSet phldrT="[Text]"/>
      <dgm:spPr/>
      <dgm:t>
        <a:bodyPr/>
        <a:lstStyle/>
        <a:p>
          <a:r>
            <a:rPr lang="en-US" dirty="0"/>
            <a:t>Pre-Exposure</a:t>
          </a:r>
        </a:p>
      </dgm:t>
    </dgm:pt>
    <dgm:pt modelId="{12A86D27-4238-FF41-BBCA-E89181266374}" type="parTrans" cxnId="{B4383ABF-6BF4-A14C-8A42-346FDA4C68EF}">
      <dgm:prSet/>
      <dgm:spPr/>
      <dgm:t>
        <a:bodyPr/>
        <a:lstStyle/>
        <a:p>
          <a:endParaRPr lang="en-US"/>
        </a:p>
      </dgm:t>
    </dgm:pt>
    <dgm:pt modelId="{ACBB9980-472F-9842-8E15-69211E1377C8}" type="sibTrans" cxnId="{B4383ABF-6BF4-A14C-8A42-346FDA4C68EF}">
      <dgm:prSet/>
      <dgm:spPr/>
      <dgm:t>
        <a:bodyPr/>
        <a:lstStyle/>
        <a:p>
          <a:endParaRPr lang="en-US"/>
        </a:p>
      </dgm:t>
    </dgm:pt>
    <dgm:pt modelId="{372F56E7-CB09-4546-8C85-A0B6B3196FF1}">
      <dgm:prSet phldrT="[Text]"/>
      <dgm:spPr/>
      <dgm:t>
        <a:bodyPr/>
        <a:lstStyle/>
        <a:p>
          <a:r>
            <a:rPr lang="en-US" dirty="0"/>
            <a:t>Animals were given cotton balls with 10mL of 0.01% of an odor for 5 days (two odors  were given; one every 36 hours) or plain cotton balls. </a:t>
          </a:r>
        </a:p>
      </dgm:t>
    </dgm:pt>
    <dgm:pt modelId="{ABC78216-DE5D-6C4D-A9A4-E6891260BEC8}" type="parTrans" cxnId="{3FAD9A59-E23F-5544-B555-2592349BF9D5}">
      <dgm:prSet/>
      <dgm:spPr/>
      <dgm:t>
        <a:bodyPr/>
        <a:lstStyle/>
        <a:p>
          <a:endParaRPr lang="en-US"/>
        </a:p>
      </dgm:t>
    </dgm:pt>
    <dgm:pt modelId="{A894D41C-8298-024F-81A5-331CB4B65BC5}" type="sibTrans" cxnId="{3FAD9A59-E23F-5544-B555-2592349BF9D5}">
      <dgm:prSet/>
      <dgm:spPr/>
      <dgm:t>
        <a:bodyPr/>
        <a:lstStyle/>
        <a:p>
          <a:endParaRPr lang="en-US"/>
        </a:p>
      </dgm:t>
    </dgm:pt>
    <dgm:pt modelId="{1B89C9AA-5223-CE40-BB0E-2E9BAFB0E087}">
      <dgm:prSet phldrT="[Text]"/>
      <dgm:spPr/>
      <dgm:t>
        <a:bodyPr/>
        <a:lstStyle/>
        <a:p>
          <a:r>
            <a:rPr lang="en-US" dirty="0"/>
            <a:t>Training</a:t>
          </a:r>
        </a:p>
      </dgm:t>
    </dgm:pt>
    <dgm:pt modelId="{489616DB-AF8A-A64D-AFC9-7D21BEF9BB18}" type="parTrans" cxnId="{8B09AE16-CBCF-9C46-A586-640599A58DB9}">
      <dgm:prSet/>
      <dgm:spPr/>
      <dgm:t>
        <a:bodyPr/>
        <a:lstStyle/>
        <a:p>
          <a:endParaRPr lang="en-US"/>
        </a:p>
      </dgm:t>
    </dgm:pt>
    <dgm:pt modelId="{AE65F4BB-B471-8D48-96D6-9FD395FE5F3D}" type="sibTrans" cxnId="{8B09AE16-CBCF-9C46-A586-640599A58DB9}">
      <dgm:prSet/>
      <dgm:spPr/>
      <dgm:t>
        <a:bodyPr/>
        <a:lstStyle/>
        <a:p>
          <a:endParaRPr lang="en-US"/>
        </a:p>
      </dgm:t>
    </dgm:pt>
    <dgm:pt modelId="{6C46CF2E-E231-BF49-91C5-745B470CCC4D}">
      <dgm:prSet phldrT="[Text]"/>
      <dgm:spPr/>
      <dgm:t>
        <a:bodyPr/>
        <a:lstStyle/>
        <a:p>
          <a:r>
            <a:rPr lang="en-US" dirty="0"/>
            <a:t>Training was done in the light cycle following an A/B/A/B/A/B or a B/A/B/A/B/A pattern over 6 days.</a:t>
          </a:r>
        </a:p>
      </dgm:t>
    </dgm:pt>
    <dgm:pt modelId="{B872B954-1DC3-874F-A34E-5580FA11587B}" type="parTrans" cxnId="{C76FE081-AEE1-CB45-8DB5-0D4C27A35F82}">
      <dgm:prSet/>
      <dgm:spPr/>
      <dgm:t>
        <a:bodyPr/>
        <a:lstStyle/>
        <a:p>
          <a:endParaRPr lang="en-US"/>
        </a:p>
      </dgm:t>
    </dgm:pt>
    <dgm:pt modelId="{13647D90-0C60-4742-8912-89CD74B981D1}" type="sibTrans" cxnId="{C76FE081-AEE1-CB45-8DB5-0D4C27A35F82}">
      <dgm:prSet/>
      <dgm:spPr/>
      <dgm:t>
        <a:bodyPr/>
        <a:lstStyle/>
        <a:p>
          <a:endParaRPr lang="en-US"/>
        </a:p>
      </dgm:t>
    </dgm:pt>
    <dgm:pt modelId="{60404F3A-AA3A-FE47-B80B-CF9A12BE04B7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A829DB63-DEE1-524A-A693-49E65F792CC3}" type="parTrans" cxnId="{E81D7604-58AA-E14A-A974-B792E541AB83}">
      <dgm:prSet/>
      <dgm:spPr/>
      <dgm:t>
        <a:bodyPr/>
        <a:lstStyle/>
        <a:p>
          <a:endParaRPr lang="en-US"/>
        </a:p>
      </dgm:t>
    </dgm:pt>
    <dgm:pt modelId="{06FEB439-4052-574E-B20A-1C2A2BC90B11}" type="sibTrans" cxnId="{E81D7604-58AA-E14A-A974-B792E541AB83}">
      <dgm:prSet/>
      <dgm:spPr/>
      <dgm:t>
        <a:bodyPr/>
        <a:lstStyle/>
        <a:p>
          <a:endParaRPr lang="en-US"/>
        </a:p>
      </dgm:t>
    </dgm:pt>
    <dgm:pt modelId="{36E5B2DB-7434-984E-8926-4193629614D8}">
      <dgm:prSet phldrT="[Text]"/>
      <dgm:spPr/>
      <dgm:t>
        <a:bodyPr/>
        <a:lstStyle/>
        <a:p>
          <a:r>
            <a:rPr lang="en-US" dirty="0"/>
            <a:t>Testing was done with two odors each paired with water and delivered without fans on in the BAT</a:t>
          </a:r>
        </a:p>
      </dgm:t>
    </dgm:pt>
    <dgm:pt modelId="{D0641A42-9102-0D4A-88A8-DFEE8C3A6A85}" type="parTrans" cxnId="{076C5A74-60CC-9847-A77F-57068065AD4B}">
      <dgm:prSet/>
      <dgm:spPr/>
      <dgm:t>
        <a:bodyPr/>
        <a:lstStyle/>
        <a:p>
          <a:endParaRPr lang="en-US"/>
        </a:p>
      </dgm:t>
    </dgm:pt>
    <dgm:pt modelId="{F47F7A78-430B-2846-802C-28664FAB2843}" type="sibTrans" cxnId="{076C5A74-60CC-9847-A77F-57068065AD4B}">
      <dgm:prSet/>
      <dgm:spPr/>
      <dgm:t>
        <a:bodyPr/>
        <a:lstStyle/>
        <a:p>
          <a:endParaRPr lang="en-US"/>
        </a:p>
      </dgm:t>
    </dgm:pt>
    <dgm:pt modelId="{3992438E-0760-0F4D-89AD-8050AC07D063}">
      <dgm:prSet phldrT="[Text]"/>
      <dgm:spPr/>
      <dgm:t>
        <a:bodyPr/>
        <a:lstStyle/>
        <a:p>
          <a:r>
            <a:rPr lang="en-US" dirty="0"/>
            <a:t>For the ortho the cotton balls were taped above the food in the homecage.</a:t>
          </a:r>
        </a:p>
      </dgm:t>
    </dgm:pt>
    <dgm:pt modelId="{8DFACB0C-3F80-5348-AE2F-B7BDED520592}" type="parTrans" cxnId="{D334A1EF-A2C1-9843-91FB-93AA8D0AD723}">
      <dgm:prSet/>
      <dgm:spPr/>
      <dgm:t>
        <a:bodyPr/>
        <a:lstStyle/>
        <a:p>
          <a:endParaRPr lang="en-US"/>
        </a:p>
      </dgm:t>
    </dgm:pt>
    <dgm:pt modelId="{7FE9D1D4-DD3E-7D4F-A0B3-C1F6BDA289F9}" type="sibTrans" cxnId="{D334A1EF-A2C1-9843-91FB-93AA8D0AD723}">
      <dgm:prSet/>
      <dgm:spPr/>
      <dgm:t>
        <a:bodyPr/>
        <a:lstStyle/>
        <a:p>
          <a:endParaRPr lang="en-US"/>
        </a:p>
      </dgm:t>
    </dgm:pt>
    <dgm:pt modelId="{3F988D35-6FE3-D642-9B4A-BDF2BAF86F37}">
      <dgm:prSet phldrT="[Text]"/>
      <dgm:spPr/>
      <dgm:t>
        <a:bodyPr/>
        <a:lstStyle/>
        <a:p>
          <a:r>
            <a:rPr lang="en-US" dirty="0"/>
            <a:t>A odors were paired with 0.2M sucrose in the BAT rig. B odors were paired distilled water. 10mL of each odor was absorbed onto paper towels on the high ends of the spouts out of licking reach.</a:t>
          </a:r>
        </a:p>
      </dgm:t>
    </dgm:pt>
    <dgm:pt modelId="{484950AF-F88F-774A-B969-18672AB057F9}" type="parTrans" cxnId="{882726B5-634D-2749-ACFC-9945AF3474B3}">
      <dgm:prSet/>
      <dgm:spPr/>
      <dgm:t>
        <a:bodyPr/>
        <a:lstStyle/>
        <a:p>
          <a:endParaRPr lang="en-US"/>
        </a:p>
      </dgm:t>
    </dgm:pt>
    <dgm:pt modelId="{A6CF82E5-CCFC-C94F-ABFA-6FE0BE2C0641}" type="sibTrans" cxnId="{882726B5-634D-2749-ACFC-9945AF3474B3}">
      <dgm:prSet/>
      <dgm:spPr/>
      <dgm:t>
        <a:bodyPr/>
        <a:lstStyle/>
        <a:p>
          <a:endParaRPr lang="en-US"/>
        </a:p>
      </dgm:t>
    </dgm:pt>
    <dgm:pt modelId="{C9B2C034-039A-F041-94DE-97A3EB48FD75}">
      <dgm:prSet phldrT="[Text]"/>
      <dgm:spPr/>
      <dgm:t>
        <a:bodyPr/>
        <a:lstStyle/>
        <a:p>
          <a:r>
            <a:rPr lang="en-US" dirty="0"/>
            <a:t>20 trials for each odor were presented and 20 for water with no odor present.</a:t>
          </a:r>
        </a:p>
      </dgm:t>
    </dgm:pt>
    <dgm:pt modelId="{493E06F2-1C78-FA4A-9626-BABB8448EC95}" type="parTrans" cxnId="{3824A115-D11B-5E4F-9B8A-4A398A179298}">
      <dgm:prSet/>
      <dgm:spPr/>
      <dgm:t>
        <a:bodyPr/>
        <a:lstStyle/>
        <a:p>
          <a:endParaRPr lang="en-US"/>
        </a:p>
      </dgm:t>
    </dgm:pt>
    <dgm:pt modelId="{238AD54E-F3E5-4446-A754-1CDEEDA22598}" type="sibTrans" cxnId="{3824A115-D11B-5E4F-9B8A-4A398A179298}">
      <dgm:prSet/>
      <dgm:spPr/>
      <dgm:t>
        <a:bodyPr/>
        <a:lstStyle/>
        <a:p>
          <a:endParaRPr lang="en-US"/>
        </a:p>
      </dgm:t>
    </dgm:pt>
    <dgm:pt modelId="{62A060C0-38B1-D040-8DEE-E5D56A27809E}" type="pres">
      <dgm:prSet presAssocID="{8C762D36-98D3-5740-A699-7644093DF979}" presName="linearFlow" presStyleCnt="0">
        <dgm:presLayoutVars>
          <dgm:dir/>
          <dgm:animLvl val="lvl"/>
          <dgm:resizeHandles val="exact"/>
        </dgm:presLayoutVars>
      </dgm:prSet>
      <dgm:spPr/>
    </dgm:pt>
    <dgm:pt modelId="{DD30498B-1A83-A349-9EAE-D456937D39FC}" type="pres">
      <dgm:prSet presAssocID="{007ABE71-269A-B64B-BE30-A2A3194FE0C6}" presName="composite" presStyleCnt="0"/>
      <dgm:spPr/>
    </dgm:pt>
    <dgm:pt modelId="{74C4CDDC-0228-A946-933B-7E97BA8CBBE6}" type="pres">
      <dgm:prSet presAssocID="{007ABE71-269A-B64B-BE30-A2A3194FE0C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FEECDBB-774A-874C-B8E3-88B0FB56D6D6}" type="pres">
      <dgm:prSet presAssocID="{007ABE71-269A-B64B-BE30-A2A3194FE0C6}" presName="parSh" presStyleLbl="node1" presStyleIdx="0" presStyleCnt="3" custScaleX="94664" custScaleY="81723" custLinFactNeighborX="12233" custLinFactNeighborY="-44209"/>
      <dgm:spPr/>
    </dgm:pt>
    <dgm:pt modelId="{D6454CD2-EA7E-4E4B-9581-E374DD78AD97}" type="pres">
      <dgm:prSet presAssocID="{007ABE71-269A-B64B-BE30-A2A3194FE0C6}" presName="desTx" presStyleLbl="fgAcc1" presStyleIdx="0" presStyleCnt="3" custScaleX="147101" custScaleY="31996" custLinFactNeighborX="7251" custLinFactNeighborY="-36238">
        <dgm:presLayoutVars>
          <dgm:bulletEnabled val="1"/>
        </dgm:presLayoutVars>
      </dgm:prSet>
      <dgm:spPr/>
    </dgm:pt>
    <dgm:pt modelId="{57DEC384-2E6D-9149-8EDD-A3383CDB9E72}" type="pres">
      <dgm:prSet presAssocID="{ACBB9980-472F-9842-8E15-69211E1377C8}" presName="sibTrans" presStyleLbl="sibTrans2D1" presStyleIdx="0" presStyleCnt="2"/>
      <dgm:spPr/>
    </dgm:pt>
    <dgm:pt modelId="{0FAE3E70-2216-5F47-BC93-B15FC95073A7}" type="pres">
      <dgm:prSet presAssocID="{ACBB9980-472F-9842-8E15-69211E1377C8}" presName="connTx" presStyleLbl="sibTrans2D1" presStyleIdx="0" presStyleCnt="2"/>
      <dgm:spPr/>
    </dgm:pt>
    <dgm:pt modelId="{81C689FD-8075-8F4C-937A-28251BB761D4}" type="pres">
      <dgm:prSet presAssocID="{1B89C9AA-5223-CE40-BB0E-2E9BAFB0E087}" presName="composite" presStyleCnt="0"/>
      <dgm:spPr/>
    </dgm:pt>
    <dgm:pt modelId="{D0377E6F-05FB-4C45-9B33-EFB1B94155A9}" type="pres">
      <dgm:prSet presAssocID="{1B89C9AA-5223-CE40-BB0E-2E9BAFB0E08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444B9ED-4985-FA48-BC76-64051B9B5993}" type="pres">
      <dgm:prSet presAssocID="{1B89C9AA-5223-CE40-BB0E-2E9BAFB0E087}" presName="parSh" presStyleLbl="node1" presStyleIdx="1" presStyleCnt="3" custScaleX="79922" custScaleY="84402" custLinFactNeighborX="-499" custLinFactNeighborY="-45125"/>
      <dgm:spPr/>
    </dgm:pt>
    <dgm:pt modelId="{3A03F09D-6EEE-754A-B1F2-B3F508684D0D}" type="pres">
      <dgm:prSet presAssocID="{1B89C9AA-5223-CE40-BB0E-2E9BAFB0E087}" presName="desTx" presStyleLbl="fgAcc1" presStyleIdx="1" presStyleCnt="3" custScaleX="150019" custScaleY="38815" custLinFactNeighborX="-12882" custLinFactNeighborY="-31842">
        <dgm:presLayoutVars>
          <dgm:bulletEnabled val="1"/>
        </dgm:presLayoutVars>
      </dgm:prSet>
      <dgm:spPr/>
    </dgm:pt>
    <dgm:pt modelId="{D9AE72EA-A6EA-B54C-84AC-D1F64BA7F660}" type="pres">
      <dgm:prSet presAssocID="{AE65F4BB-B471-8D48-96D6-9FD395FE5F3D}" presName="sibTrans" presStyleLbl="sibTrans2D1" presStyleIdx="1" presStyleCnt="2"/>
      <dgm:spPr/>
    </dgm:pt>
    <dgm:pt modelId="{BDEE686D-8B0A-F749-A0E9-D1F4604AF776}" type="pres">
      <dgm:prSet presAssocID="{AE65F4BB-B471-8D48-96D6-9FD395FE5F3D}" presName="connTx" presStyleLbl="sibTrans2D1" presStyleIdx="1" presStyleCnt="2"/>
      <dgm:spPr/>
    </dgm:pt>
    <dgm:pt modelId="{892E7EE4-8F24-A94A-AE5A-6F482D031835}" type="pres">
      <dgm:prSet presAssocID="{60404F3A-AA3A-FE47-B80B-CF9A12BE04B7}" presName="composite" presStyleCnt="0"/>
      <dgm:spPr/>
    </dgm:pt>
    <dgm:pt modelId="{FCD0BCCF-E37C-4140-88DD-AC18C2293A60}" type="pres">
      <dgm:prSet presAssocID="{60404F3A-AA3A-FE47-B80B-CF9A12BE04B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1D9E312-70C3-8D4F-B8AB-89DDCE213706}" type="pres">
      <dgm:prSet presAssocID="{60404F3A-AA3A-FE47-B80B-CF9A12BE04B7}" presName="parSh" presStyleLbl="node1" presStyleIdx="2" presStyleCnt="3" custScaleX="72785" custScaleY="74102" custLinFactNeighborX="-515" custLinFactNeighborY="-44209"/>
      <dgm:spPr/>
    </dgm:pt>
    <dgm:pt modelId="{C9BEE8B6-BF13-0A41-B110-441989955D6B}" type="pres">
      <dgm:prSet presAssocID="{60404F3A-AA3A-FE47-B80B-CF9A12BE04B7}" presName="desTx" presStyleLbl="fgAcc1" presStyleIdx="2" presStyleCnt="3" custScaleX="135024" custScaleY="33013" custLinFactNeighborX="-28331" custLinFactNeighborY="-34819">
        <dgm:presLayoutVars>
          <dgm:bulletEnabled val="1"/>
        </dgm:presLayoutVars>
      </dgm:prSet>
      <dgm:spPr/>
    </dgm:pt>
  </dgm:ptLst>
  <dgm:cxnLst>
    <dgm:cxn modelId="{3132F701-A832-1A4D-8223-B2B5D1CA0B52}" type="presOf" srcId="{AE65F4BB-B471-8D48-96D6-9FD395FE5F3D}" destId="{D9AE72EA-A6EA-B54C-84AC-D1F64BA7F660}" srcOrd="0" destOrd="0" presId="urn:microsoft.com/office/officeart/2005/8/layout/process3"/>
    <dgm:cxn modelId="{E81D7604-58AA-E14A-A974-B792E541AB83}" srcId="{8C762D36-98D3-5740-A699-7644093DF979}" destId="{60404F3A-AA3A-FE47-B80B-CF9A12BE04B7}" srcOrd="2" destOrd="0" parTransId="{A829DB63-DEE1-524A-A693-49E65F792CC3}" sibTransId="{06FEB439-4052-574E-B20A-1C2A2BC90B11}"/>
    <dgm:cxn modelId="{0BB43910-7C94-BE40-B946-06692BDD7DC6}" type="presOf" srcId="{C9B2C034-039A-F041-94DE-97A3EB48FD75}" destId="{C9BEE8B6-BF13-0A41-B110-441989955D6B}" srcOrd="0" destOrd="1" presId="urn:microsoft.com/office/officeart/2005/8/layout/process3"/>
    <dgm:cxn modelId="{95719512-B56F-0445-AF1B-A832ECB0E1B6}" type="presOf" srcId="{372F56E7-CB09-4546-8C85-A0B6B3196FF1}" destId="{D6454CD2-EA7E-4E4B-9581-E374DD78AD97}" srcOrd="0" destOrd="0" presId="urn:microsoft.com/office/officeart/2005/8/layout/process3"/>
    <dgm:cxn modelId="{3824A115-D11B-5E4F-9B8A-4A398A179298}" srcId="{60404F3A-AA3A-FE47-B80B-CF9A12BE04B7}" destId="{C9B2C034-039A-F041-94DE-97A3EB48FD75}" srcOrd="1" destOrd="0" parTransId="{493E06F2-1C78-FA4A-9626-BABB8448EC95}" sibTransId="{238AD54E-F3E5-4446-A754-1CDEEDA22598}"/>
    <dgm:cxn modelId="{8B09AE16-CBCF-9C46-A586-640599A58DB9}" srcId="{8C762D36-98D3-5740-A699-7644093DF979}" destId="{1B89C9AA-5223-CE40-BB0E-2E9BAFB0E087}" srcOrd="1" destOrd="0" parTransId="{489616DB-AF8A-A64D-AFC9-7D21BEF9BB18}" sibTransId="{AE65F4BB-B471-8D48-96D6-9FD395FE5F3D}"/>
    <dgm:cxn modelId="{C7D7FA2B-B380-6647-BD17-EDD2250E730B}" type="presOf" srcId="{36E5B2DB-7434-984E-8926-4193629614D8}" destId="{C9BEE8B6-BF13-0A41-B110-441989955D6B}" srcOrd="0" destOrd="0" presId="urn:microsoft.com/office/officeart/2005/8/layout/process3"/>
    <dgm:cxn modelId="{F3C60034-481A-594D-A265-D8E8C0661EAB}" type="presOf" srcId="{ACBB9980-472F-9842-8E15-69211E1377C8}" destId="{57DEC384-2E6D-9149-8EDD-A3383CDB9E72}" srcOrd="0" destOrd="0" presId="urn:microsoft.com/office/officeart/2005/8/layout/process3"/>
    <dgm:cxn modelId="{EF9B7A38-9363-6B4B-BE36-2A1E696527F0}" type="presOf" srcId="{3F988D35-6FE3-D642-9B4A-BDF2BAF86F37}" destId="{3A03F09D-6EEE-754A-B1F2-B3F508684D0D}" srcOrd="0" destOrd="1" presId="urn:microsoft.com/office/officeart/2005/8/layout/process3"/>
    <dgm:cxn modelId="{12ACFD3D-AC93-F14E-9A8E-3471FE31C63C}" type="presOf" srcId="{1B89C9AA-5223-CE40-BB0E-2E9BAFB0E087}" destId="{4444B9ED-4985-FA48-BC76-64051B9B5993}" srcOrd="1" destOrd="0" presId="urn:microsoft.com/office/officeart/2005/8/layout/process3"/>
    <dgm:cxn modelId="{2E840D53-1C09-F344-B4E2-EF942971CAE0}" type="presOf" srcId="{ACBB9980-472F-9842-8E15-69211E1377C8}" destId="{0FAE3E70-2216-5F47-BC93-B15FC95073A7}" srcOrd="1" destOrd="0" presId="urn:microsoft.com/office/officeart/2005/8/layout/process3"/>
    <dgm:cxn modelId="{A452F657-AC89-0E49-936E-AB336562D45D}" type="presOf" srcId="{007ABE71-269A-B64B-BE30-A2A3194FE0C6}" destId="{74C4CDDC-0228-A946-933B-7E97BA8CBBE6}" srcOrd="0" destOrd="0" presId="urn:microsoft.com/office/officeart/2005/8/layout/process3"/>
    <dgm:cxn modelId="{3FAD9A59-E23F-5544-B555-2592349BF9D5}" srcId="{007ABE71-269A-B64B-BE30-A2A3194FE0C6}" destId="{372F56E7-CB09-4546-8C85-A0B6B3196FF1}" srcOrd="0" destOrd="0" parTransId="{ABC78216-DE5D-6C4D-A9A4-E6891260BEC8}" sibTransId="{A894D41C-8298-024F-81A5-331CB4B65BC5}"/>
    <dgm:cxn modelId="{D8142A6B-E36D-0542-8AE3-DCB157C2E6A0}" type="presOf" srcId="{1B89C9AA-5223-CE40-BB0E-2E9BAFB0E087}" destId="{D0377E6F-05FB-4C45-9B33-EFB1B94155A9}" srcOrd="0" destOrd="0" presId="urn:microsoft.com/office/officeart/2005/8/layout/process3"/>
    <dgm:cxn modelId="{076C5A74-60CC-9847-A77F-57068065AD4B}" srcId="{60404F3A-AA3A-FE47-B80B-CF9A12BE04B7}" destId="{36E5B2DB-7434-984E-8926-4193629614D8}" srcOrd="0" destOrd="0" parTransId="{D0641A42-9102-0D4A-88A8-DFEE8C3A6A85}" sibTransId="{F47F7A78-430B-2846-802C-28664FAB2843}"/>
    <dgm:cxn modelId="{1164DA7A-E969-0D49-84C5-81C7885EBF0C}" type="presOf" srcId="{007ABE71-269A-B64B-BE30-A2A3194FE0C6}" destId="{0FEECDBB-774A-874C-B8E3-88B0FB56D6D6}" srcOrd="1" destOrd="0" presId="urn:microsoft.com/office/officeart/2005/8/layout/process3"/>
    <dgm:cxn modelId="{C76FE081-AEE1-CB45-8DB5-0D4C27A35F82}" srcId="{1B89C9AA-5223-CE40-BB0E-2E9BAFB0E087}" destId="{6C46CF2E-E231-BF49-91C5-745B470CCC4D}" srcOrd="0" destOrd="0" parTransId="{B872B954-1DC3-874F-A34E-5580FA11587B}" sibTransId="{13647D90-0C60-4742-8912-89CD74B981D1}"/>
    <dgm:cxn modelId="{F67B8F88-83DE-6747-A0CD-9968ABD1829C}" type="presOf" srcId="{3992438E-0760-0F4D-89AD-8050AC07D063}" destId="{D6454CD2-EA7E-4E4B-9581-E374DD78AD97}" srcOrd="0" destOrd="1" presId="urn:microsoft.com/office/officeart/2005/8/layout/process3"/>
    <dgm:cxn modelId="{A7E824A7-F574-7243-AFC3-C4801837ED65}" type="presOf" srcId="{60404F3A-AA3A-FE47-B80B-CF9A12BE04B7}" destId="{11D9E312-70C3-8D4F-B8AB-89DDCE213706}" srcOrd="1" destOrd="0" presId="urn:microsoft.com/office/officeart/2005/8/layout/process3"/>
    <dgm:cxn modelId="{0E365CA8-6801-B445-83E8-F589D4E698CE}" type="presOf" srcId="{60404F3A-AA3A-FE47-B80B-CF9A12BE04B7}" destId="{FCD0BCCF-E37C-4140-88DD-AC18C2293A60}" srcOrd="0" destOrd="0" presId="urn:microsoft.com/office/officeart/2005/8/layout/process3"/>
    <dgm:cxn modelId="{882726B5-634D-2749-ACFC-9945AF3474B3}" srcId="{1B89C9AA-5223-CE40-BB0E-2E9BAFB0E087}" destId="{3F988D35-6FE3-D642-9B4A-BDF2BAF86F37}" srcOrd="1" destOrd="0" parTransId="{484950AF-F88F-774A-B969-18672AB057F9}" sibTransId="{A6CF82E5-CCFC-C94F-ABFA-6FE0BE2C0641}"/>
    <dgm:cxn modelId="{B4383ABF-6BF4-A14C-8A42-346FDA4C68EF}" srcId="{8C762D36-98D3-5740-A699-7644093DF979}" destId="{007ABE71-269A-B64B-BE30-A2A3194FE0C6}" srcOrd="0" destOrd="0" parTransId="{12A86D27-4238-FF41-BBCA-E89181266374}" sibTransId="{ACBB9980-472F-9842-8E15-69211E1377C8}"/>
    <dgm:cxn modelId="{D7FA35CC-6EEB-D640-B0CC-AF01E84ACC4D}" type="presOf" srcId="{6C46CF2E-E231-BF49-91C5-745B470CCC4D}" destId="{3A03F09D-6EEE-754A-B1F2-B3F508684D0D}" srcOrd="0" destOrd="0" presId="urn:microsoft.com/office/officeart/2005/8/layout/process3"/>
    <dgm:cxn modelId="{D334A1EF-A2C1-9843-91FB-93AA8D0AD723}" srcId="{007ABE71-269A-B64B-BE30-A2A3194FE0C6}" destId="{3992438E-0760-0F4D-89AD-8050AC07D063}" srcOrd="1" destOrd="0" parTransId="{8DFACB0C-3F80-5348-AE2F-B7BDED520592}" sibTransId="{7FE9D1D4-DD3E-7D4F-A0B3-C1F6BDA289F9}"/>
    <dgm:cxn modelId="{783970F6-1316-5E43-8C04-2BDD7294485C}" type="presOf" srcId="{AE65F4BB-B471-8D48-96D6-9FD395FE5F3D}" destId="{BDEE686D-8B0A-F749-A0E9-D1F4604AF776}" srcOrd="1" destOrd="0" presId="urn:microsoft.com/office/officeart/2005/8/layout/process3"/>
    <dgm:cxn modelId="{BDEDA1FC-B7BA-DE44-A23A-B0D838D16D44}" type="presOf" srcId="{8C762D36-98D3-5740-A699-7644093DF979}" destId="{62A060C0-38B1-D040-8DEE-E5D56A27809E}" srcOrd="0" destOrd="0" presId="urn:microsoft.com/office/officeart/2005/8/layout/process3"/>
    <dgm:cxn modelId="{A59AE4C4-D908-8F46-B550-4438E1563E92}" type="presParOf" srcId="{62A060C0-38B1-D040-8DEE-E5D56A27809E}" destId="{DD30498B-1A83-A349-9EAE-D456937D39FC}" srcOrd="0" destOrd="0" presId="urn:microsoft.com/office/officeart/2005/8/layout/process3"/>
    <dgm:cxn modelId="{BA498F0C-1A1A-1E46-8A00-628757BD7D1A}" type="presParOf" srcId="{DD30498B-1A83-A349-9EAE-D456937D39FC}" destId="{74C4CDDC-0228-A946-933B-7E97BA8CBBE6}" srcOrd="0" destOrd="0" presId="urn:microsoft.com/office/officeart/2005/8/layout/process3"/>
    <dgm:cxn modelId="{DFEADF40-3449-7B47-BC4C-C2779C774399}" type="presParOf" srcId="{DD30498B-1A83-A349-9EAE-D456937D39FC}" destId="{0FEECDBB-774A-874C-B8E3-88B0FB56D6D6}" srcOrd="1" destOrd="0" presId="urn:microsoft.com/office/officeart/2005/8/layout/process3"/>
    <dgm:cxn modelId="{58346EE5-32F3-7C4E-A9F0-3F508C143762}" type="presParOf" srcId="{DD30498B-1A83-A349-9EAE-D456937D39FC}" destId="{D6454CD2-EA7E-4E4B-9581-E374DD78AD97}" srcOrd="2" destOrd="0" presId="urn:microsoft.com/office/officeart/2005/8/layout/process3"/>
    <dgm:cxn modelId="{D1C3E455-B04F-9844-B763-48392048BA70}" type="presParOf" srcId="{62A060C0-38B1-D040-8DEE-E5D56A27809E}" destId="{57DEC384-2E6D-9149-8EDD-A3383CDB9E72}" srcOrd="1" destOrd="0" presId="urn:microsoft.com/office/officeart/2005/8/layout/process3"/>
    <dgm:cxn modelId="{951BB150-E6E9-9C44-9CFF-2EFB2D36071A}" type="presParOf" srcId="{57DEC384-2E6D-9149-8EDD-A3383CDB9E72}" destId="{0FAE3E70-2216-5F47-BC93-B15FC95073A7}" srcOrd="0" destOrd="0" presId="urn:microsoft.com/office/officeart/2005/8/layout/process3"/>
    <dgm:cxn modelId="{55089581-CA36-2A4B-9B13-3DAF4A3A6F57}" type="presParOf" srcId="{62A060C0-38B1-D040-8DEE-E5D56A27809E}" destId="{81C689FD-8075-8F4C-937A-28251BB761D4}" srcOrd="2" destOrd="0" presId="urn:microsoft.com/office/officeart/2005/8/layout/process3"/>
    <dgm:cxn modelId="{B477309C-EC06-A645-9DF2-0CC0AFF7B214}" type="presParOf" srcId="{81C689FD-8075-8F4C-937A-28251BB761D4}" destId="{D0377E6F-05FB-4C45-9B33-EFB1B94155A9}" srcOrd="0" destOrd="0" presId="urn:microsoft.com/office/officeart/2005/8/layout/process3"/>
    <dgm:cxn modelId="{7D11855E-0D50-3044-9E2B-2A09785F7316}" type="presParOf" srcId="{81C689FD-8075-8F4C-937A-28251BB761D4}" destId="{4444B9ED-4985-FA48-BC76-64051B9B5993}" srcOrd="1" destOrd="0" presId="urn:microsoft.com/office/officeart/2005/8/layout/process3"/>
    <dgm:cxn modelId="{EA1A67E9-DBA9-544E-8B61-DCFDF2148D70}" type="presParOf" srcId="{81C689FD-8075-8F4C-937A-28251BB761D4}" destId="{3A03F09D-6EEE-754A-B1F2-B3F508684D0D}" srcOrd="2" destOrd="0" presId="urn:microsoft.com/office/officeart/2005/8/layout/process3"/>
    <dgm:cxn modelId="{1FAC5910-A8AE-AE44-90BA-DBC3E625287D}" type="presParOf" srcId="{62A060C0-38B1-D040-8DEE-E5D56A27809E}" destId="{D9AE72EA-A6EA-B54C-84AC-D1F64BA7F660}" srcOrd="3" destOrd="0" presId="urn:microsoft.com/office/officeart/2005/8/layout/process3"/>
    <dgm:cxn modelId="{F0CAF1E1-A981-6F46-A837-BAA8777A071F}" type="presParOf" srcId="{D9AE72EA-A6EA-B54C-84AC-D1F64BA7F660}" destId="{BDEE686D-8B0A-F749-A0E9-D1F4604AF776}" srcOrd="0" destOrd="0" presId="urn:microsoft.com/office/officeart/2005/8/layout/process3"/>
    <dgm:cxn modelId="{60D07682-C098-5E4F-97CD-BA924463F044}" type="presParOf" srcId="{62A060C0-38B1-D040-8DEE-E5D56A27809E}" destId="{892E7EE4-8F24-A94A-AE5A-6F482D031835}" srcOrd="4" destOrd="0" presId="urn:microsoft.com/office/officeart/2005/8/layout/process3"/>
    <dgm:cxn modelId="{2DC929FA-7CB0-2D4D-96A2-F9DFC5C6E168}" type="presParOf" srcId="{892E7EE4-8F24-A94A-AE5A-6F482D031835}" destId="{FCD0BCCF-E37C-4140-88DD-AC18C2293A60}" srcOrd="0" destOrd="0" presId="urn:microsoft.com/office/officeart/2005/8/layout/process3"/>
    <dgm:cxn modelId="{A56DB79E-6127-2C4B-9BDC-D120936A79D0}" type="presParOf" srcId="{892E7EE4-8F24-A94A-AE5A-6F482D031835}" destId="{11D9E312-70C3-8D4F-B8AB-89DDCE213706}" srcOrd="1" destOrd="0" presId="urn:microsoft.com/office/officeart/2005/8/layout/process3"/>
    <dgm:cxn modelId="{74947CAC-9AB8-C145-93FC-3263BE5F8B8E}" type="presParOf" srcId="{892E7EE4-8F24-A94A-AE5A-6F482D031835}" destId="{C9BEE8B6-BF13-0A41-B110-441989955D6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762D36-98D3-5740-A699-7644093DF979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ABE71-269A-B64B-BE30-A2A3194FE0C6}">
      <dgm:prSet phldrT="[Text]"/>
      <dgm:spPr/>
      <dgm:t>
        <a:bodyPr/>
        <a:lstStyle/>
        <a:p>
          <a:r>
            <a:rPr lang="en-US" dirty="0"/>
            <a:t>Pre-Exposure</a:t>
          </a:r>
        </a:p>
      </dgm:t>
    </dgm:pt>
    <dgm:pt modelId="{12A86D27-4238-FF41-BBCA-E89181266374}" type="parTrans" cxnId="{B4383ABF-6BF4-A14C-8A42-346FDA4C68EF}">
      <dgm:prSet/>
      <dgm:spPr/>
      <dgm:t>
        <a:bodyPr/>
        <a:lstStyle/>
        <a:p>
          <a:endParaRPr lang="en-US"/>
        </a:p>
      </dgm:t>
    </dgm:pt>
    <dgm:pt modelId="{ACBB9980-472F-9842-8E15-69211E1377C8}" type="sibTrans" cxnId="{B4383ABF-6BF4-A14C-8A42-346FDA4C68EF}">
      <dgm:prSet/>
      <dgm:spPr/>
      <dgm:t>
        <a:bodyPr/>
        <a:lstStyle/>
        <a:p>
          <a:endParaRPr lang="en-US"/>
        </a:p>
      </dgm:t>
    </dgm:pt>
    <dgm:pt modelId="{372F56E7-CB09-4546-8C85-A0B6B3196FF1}">
      <dgm:prSet phldrT="[Text]"/>
      <dgm:spPr/>
      <dgm:t>
        <a:bodyPr/>
        <a:lstStyle/>
        <a:p>
          <a:r>
            <a:rPr lang="en-US" dirty="0"/>
            <a:t>Animals were given free access to odors in the BAT rig for 30 minutes for 5 days with the fan on to remove ortho odors.</a:t>
          </a:r>
        </a:p>
      </dgm:t>
    </dgm:pt>
    <dgm:pt modelId="{ABC78216-DE5D-6C4D-A9A4-E6891260BEC8}" type="parTrans" cxnId="{3FAD9A59-E23F-5544-B555-2592349BF9D5}">
      <dgm:prSet/>
      <dgm:spPr/>
      <dgm:t>
        <a:bodyPr/>
        <a:lstStyle/>
        <a:p>
          <a:endParaRPr lang="en-US"/>
        </a:p>
      </dgm:t>
    </dgm:pt>
    <dgm:pt modelId="{A894D41C-8298-024F-81A5-331CB4B65BC5}" type="sibTrans" cxnId="{3FAD9A59-E23F-5544-B555-2592349BF9D5}">
      <dgm:prSet/>
      <dgm:spPr/>
      <dgm:t>
        <a:bodyPr/>
        <a:lstStyle/>
        <a:p>
          <a:endParaRPr lang="en-US"/>
        </a:p>
      </dgm:t>
    </dgm:pt>
    <dgm:pt modelId="{1B89C9AA-5223-CE40-BB0E-2E9BAFB0E087}">
      <dgm:prSet phldrT="[Text]"/>
      <dgm:spPr/>
      <dgm:t>
        <a:bodyPr/>
        <a:lstStyle/>
        <a:p>
          <a:r>
            <a:rPr lang="en-US" dirty="0"/>
            <a:t>Training</a:t>
          </a:r>
        </a:p>
      </dgm:t>
    </dgm:pt>
    <dgm:pt modelId="{489616DB-AF8A-A64D-AFC9-7D21BEF9BB18}" type="parTrans" cxnId="{8B09AE16-CBCF-9C46-A586-640599A58DB9}">
      <dgm:prSet/>
      <dgm:spPr/>
      <dgm:t>
        <a:bodyPr/>
        <a:lstStyle/>
        <a:p>
          <a:endParaRPr lang="en-US"/>
        </a:p>
      </dgm:t>
    </dgm:pt>
    <dgm:pt modelId="{AE65F4BB-B471-8D48-96D6-9FD395FE5F3D}" type="sibTrans" cxnId="{8B09AE16-CBCF-9C46-A586-640599A58DB9}">
      <dgm:prSet/>
      <dgm:spPr/>
      <dgm:t>
        <a:bodyPr/>
        <a:lstStyle/>
        <a:p>
          <a:endParaRPr lang="en-US"/>
        </a:p>
      </dgm:t>
    </dgm:pt>
    <dgm:pt modelId="{6C46CF2E-E231-BF49-91C5-745B470CCC4D}">
      <dgm:prSet phldrT="[Text]"/>
      <dgm:spPr/>
      <dgm:t>
        <a:bodyPr/>
        <a:lstStyle/>
        <a:p>
          <a:r>
            <a:rPr lang="en-US" dirty="0"/>
            <a:t>Training was done in the light cycle following an A/B/A/B/A/B or a B/A/B/A/B/A pattern over 6 days.</a:t>
          </a:r>
        </a:p>
      </dgm:t>
    </dgm:pt>
    <dgm:pt modelId="{B872B954-1DC3-874F-A34E-5580FA11587B}" type="parTrans" cxnId="{C76FE081-AEE1-CB45-8DB5-0D4C27A35F82}">
      <dgm:prSet/>
      <dgm:spPr/>
      <dgm:t>
        <a:bodyPr/>
        <a:lstStyle/>
        <a:p>
          <a:endParaRPr lang="en-US"/>
        </a:p>
      </dgm:t>
    </dgm:pt>
    <dgm:pt modelId="{13647D90-0C60-4742-8912-89CD74B981D1}" type="sibTrans" cxnId="{C76FE081-AEE1-CB45-8DB5-0D4C27A35F82}">
      <dgm:prSet/>
      <dgm:spPr/>
      <dgm:t>
        <a:bodyPr/>
        <a:lstStyle/>
        <a:p>
          <a:endParaRPr lang="en-US"/>
        </a:p>
      </dgm:t>
    </dgm:pt>
    <dgm:pt modelId="{60404F3A-AA3A-FE47-B80B-CF9A12BE04B7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A829DB63-DEE1-524A-A693-49E65F792CC3}" type="parTrans" cxnId="{E81D7604-58AA-E14A-A974-B792E541AB83}">
      <dgm:prSet/>
      <dgm:spPr/>
      <dgm:t>
        <a:bodyPr/>
        <a:lstStyle/>
        <a:p>
          <a:endParaRPr lang="en-US"/>
        </a:p>
      </dgm:t>
    </dgm:pt>
    <dgm:pt modelId="{06FEB439-4052-574E-B20A-1C2A2BC90B11}" type="sibTrans" cxnId="{E81D7604-58AA-E14A-A974-B792E541AB83}">
      <dgm:prSet/>
      <dgm:spPr/>
      <dgm:t>
        <a:bodyPr/>
        <a:lstStyle/>
        <a:p>
          <a:endParaRPr lang="en-US"/>
        </a:p>
      </dgm:t>
    </dgm:pt>
    <dgm:pt modelId="{36E5B2DB-7434-984E-8926-4193629614D8}">
      <dgm:prSet phldrT="[Text]"/>
      <dgm:spPr/>
      <dgm:t>
        <a:bodyPr/>
        <a:lstStyle/>
        <a:p>
          <a:r>
            <a:rPr lang="en-US" dirty="0"/>
            <a:t>Testing was done with two odors each paired with water and delivered with fans on in the BAT to remove ortho odors</a:t>
          </a:r>
        </a:p>
      </dgm:t>
    </dgm:pt>
    <dgm:pt modelId="{D0641A42-9102-0D4A-88A8-DFEE8C3A6A85}" type="parTrans" cxnId="{076C5A74-60CC-9847-A77F-57068065AD4B}">
      <dgm:prSet/>
      <dgm:spPr/>
      <dgm:t>
        <a:bodyPr/>
        <a:lstStyle/>
        <a:p>
          <a:endParaRPr lang="en-US"/>
        </a:p>
      </dgm:t>
    </dgm:pt>
    <dgm:pt modelId="{F47F7A78-430B-2846-802C-28664FAB2843}" type="sibTrans" cxnId="{076C5A74-60CC-9847-A77F-57068065AD4B}">
      <dgm:prSet/>
      <dgm:spPr/>
      <dgm:t>
        <a:bodyPr/>
        <a:lstStyle/>
        <a:p>
          <a:endParaRPr lang="en-US"/>
        </a:p>
      </dgm:t>
    </dgm:pt>
    <dgm:pt modelId="{3F988D35-6FE3-D642-9B4A-BDF2BAF86F37}">
      <dgm:prSet phldrT="[Text]"/>
      <dgm:spPr/>
      <dgm:t>
        <a:bodyPr/>
        <a:lstStyle/>
        <a:p>
          <a:r>
            <a:rPr lang="en-US" dirty="0"/>
            <a:t>A odors were paired with 0.2M sucrose in the BAT rig. B odors were paired distilled water. </a:t>
          </a:r>
        </a:p>
      </dgm:t>
    </dgm:pt>
    <dgm:pt modelId="{484950AF-F88F-774A-B969-18672AB057F9}" type="parTrans" cxnId="{882726B5-634D-2749-ACFC-9945AF3474B3}">
      <dgm:prSet/>
      <dgm:spPr/>
      <dgm:t>
        <a:bodyPr/>
        <a:lstStyle/>
        <a:p>
          <a:endParaRPr lang="en-US"/>
        </a:p>
      </dgm:t>
    </dgm:pt>
    <dgm:pt modelId="{A6CF82E5-CCFC-C94F-ABFA-6FE0BE2C0641}" type="sibTrans" cxnId="{882726B5-634D-2749-ACFC-9945AF3474B3}">
      <dgm:prSet/>
      <dgm:spPr/>
      <dgm:t>
        <a:bodyPr/>
        <a:lstStyle/>
        <a:p>
          <a:endParaRPr lang="en-US"/>
        </a:p>
      </dgm:t>
    </dgm:pt>
    <dgm:pt modelId="{C9B2C034-039A-F041-94DE-97A3EB48FD75}">
      <dgm:prSet phldrT="[Text]"/>
      <dgm:spPr/>
      <dgm:t>
        <a:bodyPr/>
        <a:lstStyle/>
        <a:p>
          <a:r>
            <a:rPr lang="en-US" dirty="0"/>
            <a:t>20 trials for each odor were presented and 20 for water with no odor present.</a:t>
          </a:r>
        </a:p>
      </dgm:t>
    </dgm:pt>
    <dgm:pt modelId="{493E06F2-1C78-FA4A-9626-BABB8448EC95}" type="parTrans" cxnId="{3824A115-D11B-5E4F-9B8A-4A398A179298}">
      <dgm:prSet/>
      <dgm:spPr/>
      <dgm:t>
        <a:bodyPr/>
        <a:lstStyle/>
        <a:p>
          <a:endParaRPr lang="en-US"/>
        </a:p>
      </dgm:t>
    </dgm:pt>
    <dgm:pt modelId="{238AD54E-F3E5-4446-A754-1CDEEDA22598}" type="sibTrans" cxnId="{3824A115-D11B-5E4F-9B8A-4A398A179298}">
      <dgm:prSet/>
      <dgm:spPr/>
      <dgm:t>
        <a:bodyPr/>
        <a:lstStyle/>
        <a:p>
          <a:endParaRPr lang="en-US"/>
        </a:p>
      </dgm:t>
    </dgm:pt>
    <dgm:pt modelId="{840EFC9D-4D96-8E49-BD02-ECDAD53BC403}">
      <dgm:prSet phldrT="[Text]"/>
      <dgm:spPr/>
      <dgm:t>
        <a:bodyPr/>
        <a:lstStyle/>
        <a:p>
          <a:r>
            <a:rPr lang="en-US" dirty="0"/>
            <a:t>This totals to only 2.5 hours versus 36 hours of potential exposure.</a:t>
          </a:r>
        </a:p>
      </dgm:t>
    </dgm:pt>
    <dgm:pt modelId="{A9BE765F-1F97-CA47-85D5-259794D4B35A}" type="parTrans" cxnId="{DC4CE032-3F4E-B14E-956A-CECD80764866}">
      <dgm:prSet/>
      <dgm:spPr/>
      <dgm:t>
        <a:bodyPr/>
        <a:lstStyle/>
        <a:p>
          <a:endParaRPr lang="en-US"/>
        </a:p>
      </dgm:t>
    </dgm:pt>
    <dgm:pt modelId="{AA22A9C4-EF3E-1541-B3D5-E8397400A0B7}" type="sibTrans" cxnId="{DC4CE032-3F4E-B14E-956A-CECD80764866}">
      <dgm:prSet/>
      <dgm:spPr/>
      <dgm:t>
        <a:bodyPr/>
        <a:lstStyle/>
        <a:p>
          <a:endParaRPr lang="en-US"/>
        </a:p>
      </dgm:t>
    </dgm:pt>
    <dgm:pt modelId="{62A060C0-38B1-D040-8DEE-E5D56A27809E}" type="pres">
      <dgm:prSet presAssocID="{8C762D36-98D3-5740-A699-7644093DF979}" presName="linearFlow" presStyleCnt="0">
        <dgm:presLayoutVars>
          <dgm:dir/>
          <dgm:animLvl val="lvl"/>
          <dgm:resizeHandles val="exact"/>
        </dgm:presLayoutVars>
      </dgm:prSet>
      <dgm:spPr/>
    </dgm:pt>
    <dgm:pt modelId="{DD30498B-1A83-A349-9EAE-D456937D39FC}" type="pres">
      <dgm:prSet presAssocID="{007ABE71-269A-B64B-BE30-A2A3194FE0C6}" presName="composite" presStyleCnt="0"/>
      <dgm:spPr/>
    </dgm:pt>
    <dgm:pt modelId="{74C4CDDC-0228-A946-933B-7E97BA8CBBE6}" type="pres">
      <dgm:prSet presAssocID="{007ABE71-269A-B64B-BE30-A2A3194FE0C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FEECDBB-774A-874C-B8E3-88B0FB56D6D6}" type="pres">
      <dgm:prSet presAssocID="{007ABE71-269A-B64B-BE30-A2A3194FE0C6}" presName="parSh" presStyleLbl="node1" presStyleIdx="0" presStyleCnt="3" custScaleX="94664" custScaleY="81723" custLinFactNeighborX="12233" custLinFactNeighborY="-44209"/>
      <dgm:spPr/>
    </dgm:pt>
    <dgm:pt modelId="{D6454CD2-EA7E-4E4B-9581-E374DD78AD97}" type="pres">
      <dgm:prSet presAssocID="{007ABE71-269A-B64B-BE30-A2A3194FE0C6}" presName="desTx" presStyleLbl="fgAcc1" presStyleIdx="0" presStyleCnt="3" custScaleX="147101" custScaleY="31996" custLinFactNeighborX="7251" custLinFactNeighborY="-36238">
        <dgm:presLayoutVars>
          <dgm:bulletEnabled val="1"/>
        </dgm:presLayoutVars>
      </dgm:prSet>
      <dgm:spPr/>
    </dgm:pt>
    <dgm:pt modelId="{57DEC384-2E6D-9149-8EDD-A3383CDB9E72}" type="pres">
      <dgm:prSet presAssocID="{ACBB9980-472F-9842-8E15-69211E1377C8}" presName="sibTrans" presStyleLbl="sibTrans2D1" presStyleIdx="0" presStyleCnt="2"/>
      <dgm:spPr/>
    </dgm:pt>
    <dgm:pt modelId="{0FAE3E70-2216-5F47-BC93-B15FC95073A7}" type="pres">
      <dgm:prSet presAssocID="{ACBB9980-472F-9842-8E15-69211E1377C8}" presName="connTx" presStyleLbl="sibTrans2D1" presStyleIdx="0" presStyleCnt="2"/>
      <dgm:spPr/>
    </dgm:pt>
    <dgm:pt modelId="{81C689FD-8075-8F4C-937A-28251BB761D4}" type="pres">
      <dgm:prSet presAssocID="{1B89C9AA-5223-CE40-BB0E-2E9BAFB0E087}" presName="composite" presStyleCnt="0"/>
      <dgm:spPr/>
    </dgm:pt>
    <dgm:pt modelId="{D0377E6F-05FB-4C45-9B33-EFB1B94155A9}" type="pres">
      <dgm:prSet presAssocID="{1B89C9AA-5223-CE40-BB0E-2E9BAFB0E08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444B9ED-4985-FA48-BC76-64051B9B5993}" type="pres">
      <dgm:prSet presAssocID="{1B89C9AA-5223-CE40-BB0E-2E9BAFB0E087}" presName="parSh" presStyleLbl="node1" presStyleIdx="1" presStyleCnt="3" custScaleX="79922" custScaleY="84402" custLinFactNeighborX="-499" custLinFactNeighborY="-45125"/>
      <dgm:spPr/>
    </dgm:pt>
    <dgm:pt modelId="{3A03F09D-6EEE-754A-B1F2-B3F508684D0D}" type="pres">
      <dgm:prSet presAssocID="{1B89C9AA-5223-CE40-BB0E-2E9BAFB0E087}" presName="desTx" presStyleLbl="fgAcc1" presStyleIdx="1" presStyleCnt="3" custScaleX="150019" custScaleY="34166" custLinFactNeighborX="-13909" custLinFactNeighborY="-34901">
        <dgm:presLayoutVars>
          <dgm:bulletEnabled val="1"/>
        </dgm:presLayoutVars>
      </dgm:prSet>
      <dgm:spPr/>
    </dgm:pt>
    <dgm:pt modelId="{D9AE72EA-A6EA-B54C-84AC-D1F64BA7F660}" type="pres">
      <dgm:prSet presAssocID="{AE65F4BB-B471-8D48-96D6-9FD395FE5F3D}" presName="sibTrans" presStyleLbl="sibTrans2D1" presStyleIdx="1" presStyleCnt="2"/>
      <dgm:spPr/>
    </dgm:pt>
    <dgm:pt modelId="{BDEE686D-8B0A-F749-A0E9-D1F4604AF776}" type="pres">
      <dgm:prSet presAssocID="{AE65F4BB-B471-8D48-96D6-9FD395FE5F3D}" presName="connTx" presStyleLbl="sibTrans2D1" presStyleIdx="1" presStyleCnt="2"/>
      <dgm:spPr/>
    </dgm:pt>
    <dgm:pt modelId="{892E7EE4-8F24-A94A-AE5A-6F482D031835}" type="pres">
      <dgm:prSet presAssocID="{60404F3A-AA3A-FE47-B80B-CF9A12BE04B7}" presName="composite" presStyleCnt="0"/>
      <dgm:spPr/>
    </dgm:pt>
    <dgm:pt modelId="{FCD0BCCF-E37C-4140-88DD-AC18C2293A60}" type="pres">
      <dgm:prSet presAssocID="{60404F3A-AA3A-FE47-B80B-CF9A12BE04B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1D9E312-70C3-8D4F-B8AB-89DDCE213706}" type="pres">
      <dgm:prSet presAssocID="{60404F3A-AA3A-FE47-B80B-CF9A12BE04B7}" presName="parSh" presStyleLbl="node1" presStyleIdx="2" presStyleCnt="3" custScaleX="72785" custScaleY="74102" custLinFactNeighborX="-515" custLinFactNeighborY="-44209"/>
      <dgm:spPr/>
    </dgm:pt>
    <dgm:pt modelId="{C9BEE8B6-BF13-0A41-B110-441989955D6B}" type="pres">
      <dgm:prSet presAssocID="{60404F3A-AA3A-FE47-B80B-CF9A12BE04B7}" presName="desTx" presStyleLbl="fgAcc1" presStyleIdx="2" presStyleCnt="3" custScaleX="135024" custScaleY="33013" custLinFactNeighborX="-28331" custLinFactNeighborY="-34819">
        <dgm:presLayoutVars>
          <dgm:bulletEnabled val="1"/>
        </dgm:presLayoutVars>
      </dgm:prSet>
      <dgm:spPr/>
    </dgm:pt>
  </dgm:ptLst>
  <dgm:cxnLst>
    <dgm:cxn modelId="{3132F701-A832-1A4D-8223-B2B5D1CA0B52}" type="presOf" srcId="{AE65F4BB-B471-8D48-96D6-9FD395FE5F3D}" destId="{D9AE72EA-A6EA-B54C-84AC-D1F64BA7F660}" srcOrd="0" destOrd="0" presId="urn:microsoft.com/office/officeart/2005/8/layout/process3"/>
    <dgm:cxn modelId="{E81D7604-58AA-E14A-A974-B792E541AB83}" srcId="{8C762D36-98D3-5740-A699-7644093DF979}" destId="{60404F3A-AA3A-FE47-B80B-CF9A12BE04B7}" srcOrd="2" destOrd="0" parTransId="{A829DB63-DEE1-524A-A693-49E65F792CC3}" sibTransId="{06FEB439-4052-574E-B20A-1C2A2BC90B11}"/>
    <dgm:cxn modelId="{0BB43910-7C94-BE40-B946-06692BDD7DC6}" type="presOf" srcId="{C9B2C034-039A-F041-94DE-97A3EB48FD75}" destId="{C9BEE8B6-BF13-0A41-B110-441989955D6B}" srcOrd="0" destOrd="1" presId="urn:microsoft.com/office/officeart/2005/8/layout/process3"/>
    <dgm:cxn modelId="{95719512-B56F-0445-AF1B-A832ECB0E1B6}" type="presOf" srcId="{372F56E7-CB09-4546-8C85-A0B6B3196FF1}" destId="{D6454CD2-EA7E-4E4B-9581-E374DD78AD97}" srcOrd="0" destOrd="0" presId="urn:microsoft.com/office/officeart/2005/8/layout/process3"/>
    <dgm:cxn modelId="{3824A115-D11B-5E4F-9B8A-4A398A179298}" srcId="{60404F3A-AA3A-FE47-B80B-CF9A12BE04B7}" destId="{C9B2C034-039A-F041-94DE-97A3EB48FD75}" srcOrd="1" destOrd="0" parTransId="{493E06F2-1C78-FA4A-9626-BABB8448EC95}" sibTransId="{238AD54E-F3E5-4446-A754-1CDEEDA22598}"/>
    <dgm:cxn modelId="{8B09AE16-CBCF-9C46-A586-640599A58DB9}" srcId="{8C762D36-98D3-5740-A699-7644093DF979}" destId="{1B89C9AA-5223-CE40-BB0E-2E9BAFB0E087}" srcOrd="1" destOrd="0" parTransId="{489616DB-AF8A-A64D-AFC9-7D21BEF9BB18}" sibTransId="{AE65F4BB-B471-8D48-96D6-9FD395FE5F3D}"/>
    <dgm:cxn modelId="{C7D7FA2B-B380-6647-BD17-EDD2250E730B}" type="presOf" srcId="{36E5B2DB-7434-984E-8926-4193629614D8}" destId="{C9BEE8B6-BF13-0A41-B110-441989955D6B}" srcOrd="0" destOrd="0" presId="urn:microsoft.com/office/officeart/2005/8/layout/process3"/>
    <dgm:cxn modelId="{DC4CE032-3F4E-B14E-956A-CECD80764866}" srcId="{007ABE71-269A-B64B-BE30-A2A3194FE0C6}" destId="{840EFC9D-4D96-8E49-BD02-ECDAD53BC403}" srcOrd="1" destOrd="0" parTransId="{A9BE765F-1F97-CA47-85D5-259794D4B35A}" sibTransId="{AA22A9C4-EF3E-1541-B3D5-E8397400A0B7}"/>
    <dgm:cxn modelId="{F3C60034-481A-594D-A265-D8E8C0661EAB}" type="presOf" srcId="{ACBB9980-472F-9842-8E15-69211E1377C8}" destId="{57DEC384-2E6D-9149-8EDD-A3383CDB9E72}" srcOrd="0" destOrd="0" presId="urn:microsoft.com/office/officeart/2005/8/layout/process3"/>
    <dgm:cxn modelId="{EF9B7A38-9363-6B4B-BE36-2A1E696527F0}" type="presOf" srcId="{3F988D35-6FE3-D642-9B4A-BDF2BAF86F37}" destId="{3A03F09D-6EEE-754A-B1F2-B3F508684D0D}" srcOrd="0" destOrd="1" presId="urn:microsoft.com/office/officeart/2005/8/layout/process3"/>
    <dgm:cxn modelId="{12ACFD3D-AC93-F14E-9A8E-3471FE31C63C}" type="presOf" srcId="{1B89C9AA-5223-CE40-BB0E-2E9BAFB0E087}" destId="{4444B9ED-4985-FA48-BC76-64051B9B5993}" srcOrd="1" destOrd="0" presId="urn:microsoft.com/office/officeart/2005/8/layout/process3"/>
    <dgm:cxn modelId="{2E840D53-1C09-F344-B4E2-EF942971CAE0}" type="presOf" srcId="{ACBB9980-472F-9842-8E15-69211E1377C8}" destId="{0FAE3E70-2216-5F47-BC93-B15FC95073A7}" srcOrd="1" destOrd="0" presId="urn:microsoft.com/office/officeart/2005/8/layout/process3"/>
    <dgm:cxn modelId="{A452F657-AC89-0E49-936E-AB336562D45D}" type="presOf" srcId="{007ABE71-269A-B64B-BE30-A2A3194FE0C6}" destId="{74C4CDDC-0228-A946-933B-7E97BA8CBBE6}" srcOrd="0" destOrd="0" presId="urn:microsoft.com/office/officeart/2005/8/layout/process3"/>
    <dgm:cxn modelId="{3FAD9A59-E23F-5544-B555-2592349BF9D5}" srcId="{007ABE71-269A-B64B-BE30-A2A3194FE0C6}" destId="{372F56E7-CB09-4546-8C85-A0B6B3196FF1}" srcOrd="0" destOrd="0" parTransId="{ABC78216-DE5D-6C4D-A9A4-E6891260BEC8}" sibTransId="{A894D41C-8298-024F-81A5-331CB4B65BC5}"/>
    <dgm:cxn modelId="{D8142A6B-E36D-0542-8AE3-DCB157C2E6A0}" type="presOf" srcId="{1B89C9AA-5223-CE40-BB0E-2E9BAFB0E087}" destId="{D0377E6F-05FB-4C45-9B33-EFB1B94155A9}" srcOrd="0" destOrd="0" presId="urn:microsoft.com/office/officeart/2005/8/layout/process3"/>
    <dgm:cxn modelId="{076C5A74-60CC-9847-A77F-57068065AD4B}" srcId="{60404F3A-AA3A-FE47-B80B-CF9A12BE04B7}" destId="{36E5B2DB-7434-984E-8926-4193629614D8}" srcOrd="0" destOrd="0" parTransId="{D0641A42-9102-0D4A-88A8-DFEE8C3A6A85}" sibTransId="{F47F7A78-430B-2846-802C-28664FAB2843}"/>
    <dgm:cxn modelId="{1164DA7A-E969-0D49-84C5-81C7885EBF0C}" type="presOf" srcId="{007ABE71-269A-B64B-BE30-A2A3194FE0C6}" destId="{0FEECDBB-774A-874C-B8E3-88B0FB56D6D6}" srcOrd="1" destOrd="0" presId="urn:microsoft.com/office/officeart/2005/8/layout/process3"/>
    <dgm:cxn modelId="{C76FE081-AEE1-CB45-8DB5-0D4C27A35F82}" srcId="{1B89C9AA-5223-CE40-BB0E-2E9BAFB0E087}" destId="{6C46CF2E-E231-BF49-91C5-745B470CCC4D}" srcOrd="0" destOrd="0" parTransId="{B872B954-1DC3-874F-A34E-5580FA11587B}" sibTransId="{13647D90-0C60-4742-8912-89CD74B981D1}"/>
    <dgm:cxn modelId="{56C9A29F-372B-CB4E-9139-1A2E32AAF8C5}" type="presOf" srcId="{840EFC9D-4D96-8E49-BD02-ECDAD53BC403}" destId="{D6454CD2-EA7E-4E4B-9581-E374DD78AD97}" srcOrd="0" destOrd="1" presId="urn:microsoft.com/office/officeart/2005/8/layout/process3"/>
    <dgm:cxn modelId="{A7E824A7-F574-7243-AFC3-C4801837ED65}" type="presOf" srcId="{60404F3A-AA3A-FE47-B80B-CF9A12BE04B7}" destId="{11D9E312-70C3-8D4F-B8AB-89DDCE213706}" srcOrd="1" destOrd="0" presId="urn:microsoft.com/office/officeart/2005/8/layout/process3"/>
    <dgm:cxn modelId="{0E365CA8-6801-B445-83E8-F589D4E698CE}" type="presOf" srcId="{60404F3A-AA3A-FE47-B80B-CF9A12BE04B7}" destId="{FCD0BCCF-E37C-4140-88DD-AC18C2293A60}" srcOrd="0" destOrd="0" presId="urn:microsoft.com/office/officeart/2005/8/layout/process3"/>
    <dgm:cxn modelId="{882726B5-634D-2749-ACFC-9945AF3474B3}" srcId="{1B89C9AA-5223-CE40-BB0E-2E9BAFB0E087}" destId="{3F988D35-6FE3-D642-9B4A-BDF2BAF86F37}" srcOrd="1" destOrd="0" parTransId="{484950AF-F88F-774A-B969-18672AB057F9}" sibTransId="{A6CF82E5-CCFC-C94F-ABFA-6FE0BE2C0641}"/>
    <dgm:cxn modelId="{B4383ABF-6BF4-A14C-8A42-346FDA4C68EF}" srcId="{8C762D36-98D3-5740-A699-7644093DF979}" destId="{007ABE71-269A-B64B-BE30-A2A3194FE0C6}" srcOrd="0" destOrd="0" parTransId="{12A86D27-4238-FF41-BBCA-E89181266374}" sibTransId="{ACBB9980-472F-9842-8E15-69211E1377C8}"/>
    <dgm:cxn modelId="{D7FA35CC-6EEB-D640-B0CC-AF01E84ACC4D}" type="presOf" srcId="{6C46CF2E-E231-BF49-91C5-745B470CCC4D}" destId="{3A03F09D-6EEE-754A-B1F2-B3F508684D0D}" srcOrd="0" destOrd="0" presId="urn:microsoft.com/office/officeart/2005/8/layout/process3"/>
    <dgm:cxn modelId="{783970F6-1316-5E43-8C04-2BDD7294485C}" type="presOf" srcId="{AE65F4BB-B471-8D48-96D6-9FD395FE5F3D}" destId="{BDEE686D-8B0A-F749-A0E9-D1F4604AF776}" srcOrd="1" destOrd="0" presId="urn:microsoft.com/office/officeart/2005/8/layout/process3"/>
    <dgm:cxn modelId="{BDEDA1FC-B7BA-DE44-A23A-B0D838D16D44}" type="presOf" srcId="{8C762D36-98D3-5740-A699-7644093DF979}" destId="{62A060C0-38B1-D040-8DEE-E5D56A27809E}" srcOrd="0" destOrd="0" presId="urn:microsoft.com/office/officeart/2005/8/layout/process3"/>
    <dgm:cxn modelId="{A59AE4C4-D908-8F46-B550-4438E1563E92}" type="presParOf" srcId="{62A060C0-38B1-D040-8DEE-E5D56A27809E}" destId="{DD30498B-1A83-A349-9EAE-D456937D39FC}" srcOrd="0" destOrd="0" presId="urn:microsoft.com/office/officeart/2005/8/layout/process3"/>
    <dgm:cxn modelId="{BA498F0C-1A1A-1E46-8A00-628757BD7D1A}" type="presParOf" srcId="{DD30498B-1A83-A349-9EAE-D456937D39FC}" destId="{74C4CDDC-0228-A946-933B-7E97BA8CBBE6}" srcOrd="0" destOrd="0" presId="urn:microsoft.com/office/officeart/2005/8/layout/process3"/>
    <dgm:cxn modelId="{DFEADF40-3449-7B47-BC4C-C2779C774399}" type="presParOf" srcId="{DD30498B-1A83-A349-9EAE-D456937D39FC}" destId="{0FEECDBB-774A-874C-B8E3-88B0FB56D6D6}" srcOrd="1" destOrd="0" presId="urn:microsoft.com/office/officeart/2005/8/layout/process3"/>
    <dgm:cxn modelId="{58346EE5-32F3-7C4E-A9F0-3F508C143762}" type="presParOf" srcId="{DD30498B-1A83-A349-9EAE-D456937D39FC}" destId="{D6454CD2-EA7E-4E4B-9581-E374DD78AD97}" srcOrd="2" destOrd="0" presId="urn:microsoft.com/office/officeart/2005/8/layout/process3"/>
    <dgm:cxn modelId="{D1C3E455-B04F-9844-B763-48392048BA70}" type="presParOf" srcId="{62A060C0-38B1-D040-8DEE-E5D56A27809E}" destId="{57DEC384-2E6D-9149-8EDD-A3383CDB9E72}" srcOrd="1" destOrd="0" presId="urn:microsoft.com/office/officeart/2005/8/layout/process3"/>
    <dgm:cxn modelId="{951BB150-E6E9-9C44-9CFF-2EFB2D36071A}" type="presParOf" srcId="{57DEC384-2E6D-9149-8EDD-A3383CDB9E72}" destId="{0FAE3E70-2216-5F47-BC93-B15FC95073A7}" srcOrd="0" destOrd="0" presId="urn:microsoft.com/office/officeart/2005/8/layout/process3"/>
    <dgm:cxn modelId="{55089581-CA36-2A4B-9B13-3DAF4A3A6F57}" type="presParOf" srcId="{62A060C0-38B1-D040-8DEE-E5D56A27809E}" destId="{81C689FD-8075-8F4C-937A-28251BB761D4}" srcOrd="2" destOrd="0" presId="urn:microsoft.com/office/officeart/2005/8/layout/process3"/>
    <dgm:cxn modelId="{B477309C-EC06-A645-9DF2-0CC0AFF7B214}" type="presParOf" srcId="{81C689FD-8075-8F4C-937A-28251BB761D4}" destId="{D0377E6F-05FB-4C45-9B33-EFB1B94155A9}" srcOrd="0" destOrd="0" presId="urn:microsoft.com/office/officeart/2005/8/layout/process3"/>
    <dgm:cxn modelId="{7D11855E-0D50-3044-9E2B-2A09785F7316}" type="presParOf" srcId="{81C689FD-8075-8F4C-937A-28251BB761D4}" destId="{4444B9ED-4985-FA48-BC76-64051B9B5993}" srcOrd="1" destOrd="0" presId="urn:microsoft.com/office/officeart/2005/8/layout/process3"/>
    <dgm:cxn modelId="{EA1A67E9-DBA9-544E-8B61-DCFDF2148D70}" type="presParOf" srcId="{81C689FD-8075-8F4C-937A-28251BB761D4}" destId="{3A03F09D-6EEE-754A-B1F2-B3F508684D0D}" srcOrd="2" destOrd="0" presId="urn:microsoft.com/office/officeart/2005/8/layout/process3"/>
    <dgm:cxn modelId="{1FAC5910-A8AE-AE44-90BA-DBC3E625287D}" type="presParOf" srcId="{62A060C0-38B1-D040-8DEE-E5D56A27809E}" destId="{D9AE72EA-A6EA-B54C-84AC-D1F64BA7F660}" srcOrd="3" destOrd="0" presId="urn:microsoft.com/office/officeart/2005/8/layout/process3"/>
    <dgm:cxn modelId="{F0CAF1E1-A981-6F46-A837-BAA8777A071F}" type="presParOf" srcId="{D9AE72EA-A6EA-B54C-84AC-D1F64BA7F660}" destId="{BDEE686D-8B0A-F749-A0E9-D1F4604AF776}" srcOrd="0" destOrd="0" presId="urn:microsoft.com/office/officeart/2005/8/layout/process3"/>
    <dgm:cxn modelId="{60D07682-C098-5E4F-97CD-BA924463F044}" type="presParOf" srcId="{62A060C0-38B1-D040-8DEE-E5D56A27809E}" destId="{892E7EE4-8F24-A94A-AE5A-6F482D031835}" srcOrd="4" destOrd="0" presId="urn:microsoft.com/office/officeart/2005/8/layout/process3"/>
    <dgm:cxn modelId="{2DC929FA-7CB0-2D4D-96A2-F9DFC5C6E168}" type="presParOf" srcId="{892E7EE4-8F24-A94A-AE5A-6F482D031835}" destId="{FCD0BCCF-E37C-4140-88DD-AC18C2293A60}" srcOrd="0" destOrd="0" presId="urn:microsoft.com/office/officeart/2005/8/layout/process3"/>
    <dgm:cxn modelId="{A56DB79E-6127-2C4B-9BDC-D120936A79D0}" type="presParOf" srcId="{892E7EE4-8F24-A94A-AE5A-6F482D031835}" destId="{11D9E312-70C3-8D4F-B8AB-89DDCE213706}" srcOrd="1" destOrd="0" presId="urn:microsoft.com/office/officeart/2005/8/layout/process3"/>
    <dgm:cxn modelId="{74947CAC-9AB8-C145-93FC-3263BE5F8B8E}" type="presParOf" srcId="{892E7EE4-8F24-A94A-AE5A-6F482D031835}" destId="{C9BEE8B6-BF13-0A41-B110-441989955D6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ECDBB-774A-874C-B8E3-88B0FB56D6D6}">
      <dsp:nvSpPr>
        <dsp:cNvPr id="0" name=""/>
        <dsp:cNvSpPr/>
      </dsp:nvSpPr>
      <dsp:spPr>
        <a:xfrm>
          <a:off x="410200" y="0"/>
          <a:ext cx="2129522" cy="81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Pre-Exposure</a:t>
          </a:r>
        </a:p>
      </dsp:txBody>
      <dsp:txXfrm>
        <a:off x="410200" y="0"/>
        <a:ext cx="2129522" cy="541333"/>
      </dsp:txXfrm>
    </dsp:sp>
    <dsp:sp modelId="{D6454CD2-EA7E-4E4B-9581-E374DD78AD97}">
      <dsp:nvSpPr>
        <dsp:cNvPr id="0" name=""/>
        <dsp:cNvSpPr/>
      </dsp:nvSpPr>
      <dsp:spPr>
        <a:xfrm>
          <a:off x="169079" y="367236"/>
          <a:ext cx="3309124" cy="23313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Animals were given ~50mL of water laced with 0.01% of an odor for 5 days (two odors  were given; one every 36 hours) or plain water.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For the combined (ortho + retro) group the bottles were available in the homecage.</a:t>
          </a:r>
        </a:p>
      </dsp:txBody>
      <dsp:txXfrm>
        <a:off x="237362" y="435519"/>
        <a:ext cx="3172558" cy="2194790"/>
      </dsp:txXfrm>
    </dsp:sp>
    <dsp:sp modelId="{57DEC384-2E6D-9149-8EDD-A3383CDB9E72}">
      <dsp:nvSpPr>
        <dsp:cNvPr id="0" name=""/>
        <dsp:cNvSpPr/>
      </dsp:nvSpPr>
      <dsp:spPr>
        <a:xfrm rot="7705">
          <a:off x="3038514" y="-4681"/>
          <a:ext cx="1057443" cy="560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038514" y="107146"/>
        <a:ext cx="889421" cy="336045"/>
      </dsp:txXfrm>
    </dsp:sp>
    <dsp:sp modelId="{4444B9ED-4985-FA48-BC76-64051B9B5993}">
      <dsp:nvSpPr>
        <dsp:cNvPr id="0" name=""/>
        <dsp:cNvSpPr/>
      </dsp:nvSpPr>
      <dsp:spPr>
        <a:xfrm>
          <a:off x="4534894" y="0"/>
          <a:ext cx="1797892" cy="838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Training</a:t>
          </a:r>
        </a:p>
      </dsp:txBody>
      <dsp:txXfrm>
        <a:off x="4534894" y="0"/>
        <a:ext cx="1797892" cy="559078"/>
      </dsp:txXfrm>
    </dsp:sp>
    <dsp:sp modelId="{3A03F09D-6EEE-754A-B1F2-B3F508684D0D}">
      <dsp:nvSpPr>
        <dsp:cNvPr id="0" name=""/>
        <dsp:cNvSpPr/>
      </dsp:nvSpPr>
      <dsp:spPr>
        <a:xfrm>
          <a:off x="3904577" y="414023"/>
          <a:ext cx="3374766" cy="228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Training was done in the light cycle following an A/B/A/B/A/B pattern over 6 days.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 odors were paired with 0.2M sucrose in the BAT rig. B odors were just in distilled water.</a:t>
          </a:r>
        </a:p>
      </dsp:txBody>
      <dsp:txXfrm>
        <a:off x="3971469" y="480915"/>
        <a:ext cx="3240982" cy="2150065"/>
      </dsp:txXfrm>
    </dsp:sp>
    <dsp:sp modelId="{D9AE72EA-A6EA-B54C-84AC-D1F64BA7F660}">
      <dsp:nvSpPr>
        <dsp:cNvPr id="0" name=""/>
        <dsp:cNvSpPr/>
      </dsp:nvSpPr>
      <dsp:spPr>
        <a:xfrm rot="21571461">
          <a:off x="6930634" y="-18186"/>
          <a:ext cx="1267525" cy="560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930637" y="94526"/>
        <a:ext cx="1099503" cy="336045"/>
      </dsp:txXfrm>
    </dsp:sp>
    <dsp:sp modelId="{11D9E312-70C3-8D4F-B8AB-89DDCE213706}">
      <dsp:nvSpPr>
        <dsp:cNvPr id="0" name=""/>
        <dsp:cNvSpPr/>
      </dsp:nvSpPr>
      <dsp:spPr>
        <a:xfrm>
          <a:off x="8724262" y="0"/>
          <a:ext cx="1637341" cy="736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Testing</a:t>
          </a:r>
        </a:p>
      </dsp:txBody>
      <dsp:txXfrm>
        <a:off x="8724262" y="0"/>
        <a:ext cx="1637341" cy="490851"/>
      </dsp:txXfrm>
    </dsp:sp>
    <dsp:sp modelId="{C9BEE8B6-BF13-0A41-B110-441989955D6B}">
      <dsp:nvSpPr>
        <dsp:cNvPr id="0" name=""/>
        <dsp:cNvSpPr/>
      </dsp:nvSpPr>
      <dsp:spPr>
        <a:xfrm>
          <a:off x="7859226" y="370882"/>
          <a:ext cx="3037445" cy="240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Testing was done with two odors each paired with water and delivered without fans on in the BAT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30 trials for each odor were presented</a:t>
          </a:r>
        </a:p>
      </dsp:txBody>
      <dsp:txXfrm>
        <a:off x="7929679" y="441335"/>
        <a:ext cx="2896539" cy="2264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ECDBB-774A-874C-B8E3-88B0FB56D6D6}">
      <dsp:nvSpPr>
        <dsp:cNvPr id="0" name=""/>
        <dsp:cNvSpPr/>
      </dsp:nvSpPr>
      <dsp:spPr>
        <a:xfrm>
          <a:off x="410200" y="0"/>
          <a:ext cx="2129522" cy="706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Pre-Exposure</a:t>
          </a:r>
        </a:p>
      </dsp:txBody>
      <dsp:txXfrm>
        <a:off x="410200" y="0"/>
        <a:ext cx="2129522" cy="470724"/>
      </dsp:txXfrm>
    </dsp:sp>
    <dsp:sp modelId="{D6454CD2-EA7E-4E4B-9581-E374DD78AD97}">
      <dsp:nvSpPr>
        <dsp:cNvPr id="0" name=""/>
        <dsp:cNvSpPr/>
      </dsp:nvSpPr>
      <dsp:spPr>
        <a:xfrm>
          <a:off x="169079" y="431720"/>
          <a:ext cx="3309124" cy="2246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Animals were given cotton balls with 10mL of 0.01% of an odor for 5 days (two odors  were given; one every 36 hours) or plain cotton balls.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For the ortho the cotton balls were taped above the food in the homecage.</a:t>
          </a:r>
        </a:p>
      </dsp:txBody>
      <dsp:txXfrm>
        <a:off x="234866" y="497507"/>
        <a:ext cx="3177550" cy="2114545"/>
      </dsp:txXfrm>
    </dsp:sp>
    <dsp:sp modelId="{57DEC384-2E6D-9149-8EDD-A3383CDB9E72}">
      <dsp:nvSpPr>
        <dsp:cNvPr id="0" name=""/>
        <dsp:cNvSpPr/>
      </dsp:nvSpPr>
      <dsp:spPr>
        <a:xfrm rot="6700">
          <a:off x="3038515" y="-40597"/>
          <a:ext cx="1057442" cy="560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38515" y="71254"/>
        <a:ext cx="889420" cy="336045"/>
      </dsp:txXfrm>
    </dsp:sp>
    <dsp:sp modelId="{4444B9ED-4985-FA48-BC76-64051B9B5993}">
      <dsp:nvSpPr>
        <dsp:cNvPr id="0" name=""/>
        <dsp:cNvSpPr/>
      </dsp:nvSpPr>
      <dsp:spPr>
        <a:xfrm>
          <a:off x="4534894" y="0"/>
          <a:ext cx="1797892" cy="729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Training</a:t>
          </a:r>
        </a:p>
      </dsp:txBody>
      <dsp:txXfrm>
        <a:off x="4534894" y="0"/>
        <a:ext cx="1797892" cy="486155"/>
      </dsp:txXfrm>
    </dsp:sp>
    <dsp:sp modelId="{3A03F09D-6EEE-754A-B1F2-B3F508684D0D}">
      <dsp:nvSpPr>
        <dsp:cNvPr id="0" name=""/>
        <dsp:cNvSpPr/>
      </dsp:nvSpPr>
      <dsp:spPr>
        <a:xfrm>
          <a:off x="3928647" y="394801"/>
          <a:ext cx="3374766" cy="27248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Training was done in the light cycle following an A/B/A/B/A/B or a B/A/B/A/B/A pattern over 6 days.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 odors were paired with 0.2M sucrose in the BAT rig. B odors were paired distilled water. 10mL of each odor was absorbed onto paper towels on the high ends of the spouts out of licking reach.</a:t>
          </a:r>
        </a:p>
      </dsp:txBody>
      <dsp:txXfrm>
        <a:off x="4008454" y="474608"/>
        <a:ext cx="3215152" cy="2565199"/>
      </dsp:txXfrm>
    </dsp:sp>
    <dsp:sp modelId="{D9AE72EA-A6EA-B54C-84AC-D1F64BA7F660}">
      <dsp:nvSpPr>
        <dsp:cNvPr id="0" name=""/>
        <dsp:cNvSpPr/>
      </dsp:nvSpPr>
      <dsp:spPr>
        <a:xfrm rot="21575183">
          <a:off x="6930639" y="-52340"/>
          <a:ext cx="1267515" cy="560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930641" y="60281"/>
        <a:ext cx="1099493" cy="336045"/>
      </dsp:txXfrm>
    </dsp:sp>
    <dsp:sp modelId="{11D9E312-70C3-8D4F-B8AB-89DDCE213706}">
      <dsp:nvSpPr>
        <dsp:cNvPr id="0" name=""/>
        <dsp:cNvSpPr/>
      </dsp:nvSpPr>
      <dsp:spPr>
        <a:xfrm>
          <a:off x="8724262" y="0"/>
          <a:ext cx="1637341" cy="640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Testing</a:t>
          </a:r>
        </a:p>
      </dsp:txBody>
      <dsp:txXfrm>
        <a:off x="8724262" y="0"/>
        <a:ext cx="1637341" cy="426827"/>
      </dsp:txXfrm>
    </dsp:sp>
    <dsp:sp modelId="{C9BEE8B6-BF13-0A41-B110-441989955D6B}">
      <dsp:nvSpPr>
        <dsp:cNvPr id="0" name=""/>
        <dsp:cNvSpPr/>
      </dsp:nvSpPr>
      <dsp:spPr>
        <a:xfrm>
          <a:off x="7859226" y="439379"/>
          <a:ext cx="3037445" cy="2317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Testing was done with two odors each paired with water and delivered without fans on in the BAT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20 trials for each odor were presented and 20 for water with no odor present.</a:t>
          </a:r>
        </a:p>
      </dsp:txBody>
      <dsp:txXfrm>
        <a:off x="7927104" y="507257"/>
        <a:ext cx="2901689" cy="2181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ECDBB-774A-874C-B8E3-88B0FB56D6D6}">
      <dsp:nvSpPr>
        <dsp:cNvPr id="0" name=""/>
        <dsp:cNvSpPr/>
      </dsp:nvSpPr>
      <dsp:spPr>
        <a:xfrm>
          <a:off x="410200" y="0"/>
          <a:ext cx="2129522" cy="81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Pre-Exposure</a:t>
          </a:r>
        </a:p>
      </dsp:txBody>
      <dsp:txXfrm>
        <a:off x="410200" y="0"/>
        <a:ext cx="2129522" cy="541333"/>
      </dsp:txXfrm>
    </dsp:sp>
    <dsp:sp modelId="{D6454CD2-EA7E-4E4B-9581-E374DD78AD97}">
      <dsp:nvSpPr>
        <dsp:cNvPr id="0" name=""/>
        <dsp:cNvSpPr/>
      </dsp:nvSpPr>
      <dsp:spPr>
        <a:xfrm>
          <a:off x="169079" y="578752"/>
          <a:ext cx="3309124" cy="2139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Animals were given free access to odors in the BAT rig for 30 minutes for 5 days with the fan on to remove ortho odors.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This totals to only 2.5 hours versus 36 hours of potential exposure.</a:t>
          </a:r>
        </a:p>
      </dsp:txBody>
      <dsp:txXfrm>
        <a:off x="231736" y="641409"/>
        <a:ext cx="3183810" cy="2013970"/>
      </dsp:txXfrm>
    </dsp:sp>
    <dsp:sp modelId="{57DEC384-2E6D-9149-8EDD-A3383CDB9E72}">
      <dsp:nvSpPr>
        <dsp:cNvPr id="0" name=""/>
        <dsp:cNvSpPr/>
      </dsp:nvSpPr>
      <dsp:spPr>
        <a:xfrm rot="7705">
          <a:off x="3038514" y="-4681"/>
          <a:ext cx="1057443" cy="560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38514" y="107146"/>
        <a:ext cx="889421" cy="336045"/>
      </dsp:txXfrm>
    </dsp:sp>
    <dsp:sp modelId="{4444B9ED-4985-FA48-BC76-64051B9B5993}">
      <dsp:nvSpPr>
        <dsp:cNvPr id="0" name=""/>
        <dsp:cNvSpPr/>
      </dsp:nvSpPr>
      <dsp:spPr>
        <a:xfrm>
          <a:off x="4534894" y="0"/>
          <a:ext cx="1797892" cy="838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</a:t>
          </a:r>
        </a:p>
      </dsp:txBody>
      <dsp:txXfrm>
        <a:off x="4534894" y="0"/>
        <a:ext cx="1797892" cy="559078"/>
      </dsp:txXfrm>
    </dsp:sp>
    <dsp:sp modelId="{3A03F09D-6EEE-754A-B1F2-B3F508684D0D}">
      <dsp:nvSpPr>
        <dsp:cNvPr id="0" name=""/>
        <dsp:cNvSpPr/>
      </dsp:nvSpPr>
      <dsp:spPr>
        <a:xfrm>
          <a:off x="3905544" y="574857"/>
          <a:ext cx="3374766" cy="2284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Training was done in the light cycle following an A/B/A/B/A/B or a B/A/B/A/B/A pattern over 6 days.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odors were paired with 0.2M sucrose in the BAT rig. B odors were paired distilled water. </a:t>
          </a:r>
        </a:p>
      </dsp:txBody>
      <dsp:txXfrm>
        <a:off x="3972451" y="641764"/>
        <a:ext cx="3240952" cy="2150558"/>
      </dsp:txXfrm>
    </dsp:sp>
    <dsp:sp modelId="{D9AE72EA-A6EA-B54C-84AC-D1F64BA7F660}">
      <dsp:nvSpPr>
        <dsp:cNvPr id="0" name=""/>
        <dsp:cNvSpPr/>
      </dsp:nvSpPr>
      <dsp:spPr>
        <a:xfrm rot="21571461">
          <a:off x="6930634" y="-18186"/>
          <a:ext cx="1267525" cy="560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930637" y="94526"/>
        <a:ext cx="1099503" cy="336045"/>
      </dsp:txXfrm>
    </dsp:sp>
    <dsp:sp modelId="{11D9E312-70C3-8D4F-B8AB-89DDCE213706}">
      <dsp:nvSpPr>
        <dsp:cNvPr id="0" name=""/>
        <dsp:cNvSpPr/>
      </dsp:nvSpPr>
      <dsp:spPr>
        <a:xfrm>
          <a:off x="8724262" y="0"/>
          <a:ext cx="1637341" cy="736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Testing</a:t>
          </a:r>
        </a:p>
      </dsp:txBody>
      <dsp:txXfrm>
        <a:off x="8724262" y="0"/>
        <a:ext cx="1637341" cy="490851"/>
      </dsp:txXfrm>
    </dsp:sp>
    <dsp:sp modelId="{C9BEE8B6-BF13-0A41-B110-441989955D6B}">
      <dsp:nvSpPr>
        <dsp:cNvPr id="0" name=""/>
        <dsp:cNvSpPr/>
      </dsp:nvSpPr>
      <dsp:spPr>
        <a:xfrm>
          <a:off x="7859226" y="578458"/>
          <a:ext cx="3037445" cy="2207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Testing was done with two odors each paired with water and delivered with fans on in the BAT to remove ortho odors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20 trials for each odor were presented and 20 for water with no odor present.</a:t>
          </a:r>
        </a:p>
      </dsp:txBody>
      <dsp:txXfrm>
        <a:off x="7923875" y="643107"/>
        <a:ext cx="2908147" cy="2077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C2F0-6646-C3D4-0DEE-33E62E1B2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E2E73-F199-3BF3-B767-06F47F15A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29B8-A8F5-4C28-E64A-E0F12B1E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6371-0015-2C48-B5C6-A4FCD4283E80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865AC-EB4D-3A73-5CF0-2BDB8485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DD5D4-3E35-02C1-7575-C284AC83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D029-E335-3347-B372-B2D55CE9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1B97-3F32-FC8C-785D-DD36918F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284B2-79C8-07BE-6D8F-F4A81D99B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2DF35-2065-E2E8-980B-D15BC300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6371-0015-2C48-B5C6-A4FCD4283E80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6B5D-FCDD-4A5A-C244-64090765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09D7B-2E26-AD6B-484A-78382EAE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D029-E335-3347-B372-B2D55CE9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5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C2A4B-957A-E0D2-D3EE-521E55404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49E6B-D0D7-2B4C-497F-B9F5A3B3D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18529-D5A1-2886-44F9-21EDB884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6371-0015-2C48-B5C6-A4FCD4283E80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0A7D1-44D7-D516-62B8-7D1DB00D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3AA42-960E-DE32-D26B-31E8588E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D029-E335-3347-B372-B2D55CE9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2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8A48-FC6D-93CB-41EC-ADA840BC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A208-8A84-0AF3-47E7-C1047D966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7211B-16A7-43EB-B3EB-99E440F4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6371-0015-2C48-B5C6-A4FCD4283E80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66FED-72AA-3D16-FA33-A6C7AA91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7AFA1-03F7-753C-8A08-E424AE51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D029-E335-3347-B372-B2D55CE9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9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129-C954-8C68-FDD3-C023E383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D1E41-162C-D6FD-22B8-73E6E6CC2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2D4E-3128-C775-C687-EDCC5865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6371-0015-2C48-B5C6-A4FCD4283E80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5574-CC70-2088-4F06-300E6C39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A03E-4DA5-278F-3EA2-E4952EE9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D029-E335-3347-B372-B2D55CE9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F9B5-BBA3-B37F-828C-4F891309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51579-B1E3-0142-105D-31AEE9D1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AFF31-5CAE-C925-24CB-0E241A7EF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838DE-EADB-4C6A-108F-56FE03A6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6371-0015-2C48-B5C6-A4FCD4283E80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1DD91-F0EF-62AE-4ADE-030C67F6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35BA1-ABC9-1C8A-94B9-284A8F03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D029-E335-3347-B372-B2D55CE9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9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0661-8553-63A6-B153-68D4A98B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B725E-263B-F677-CE87-386ADB3DC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CF449-98D4-3382-239B-D5D29F0A6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D77A9-8015-11B0-47D2-85BD5B5AD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A1008-BBB1-D27B-83BF-9BF8E06C9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755BD-7DA9-76D0-A482-4500E390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6371-0015-2C48-B5C6-A4FCD4283E80}" type="datetimeFigureOut">
              <a:rPr lang="en-US" smtClean="0"/>
              <a:t>7/18/24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26BF2-872E-2504-277F-310B08AF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A4354-0A96-CCE4-AC81-526D7C6B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D029-E335-3347-B372-B2D55CE9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7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4983-84B0-DA1C-38F2-F854D99A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34372-E969-6467-C660-F4DADAD0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6371-0015-2C48-B5C6-A4FCD4283E80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81645-6D50-D0E0-094C-8EBA422D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7429A-2861-0859-5EE4-4C030E9A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D029-E335-3347-B372-B2D55CE9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70267-9D22-2671-AEA1-8B84E039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6371-0015-2C48-B5C6-A4FCD4283E80}" type="datetimeFigureOut">
              <a:rPr lang="en-US" smtClean="0"/>
              <a:t>7/18/24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28828-B13F-B4CE-C3C0-A403B460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ABBBE-065E-C2AD-5C84-2C2C8AA1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D029-E335-3347-B372-B2D55CE9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9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F929-D740-35BD-ADB3-55F47273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8D52-8161-819A-65DE-EBD0565FD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FAD88-9C26-8785-4684-554DE8AC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52082-5EF3-B3B3-5D97-1021F997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6371-0015-2C48-B5C6-A4FCD4283E80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F00C5-96AA-AC9E-DCF9-CAF34AF3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275B0-358D-EFA8-5164-E660F454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D029-E335-3347-B372-B2D55CE9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0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6384-2531-26AD-401E-49DE339D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FCBB6-870B-254C-8B7C-7D33700B9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557CF-FA04-53F5-DE83-8F243FD4F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8894A-52A3-3C2B-B21B-D1FA9FAC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6371-0015-2C48-B5C6-A4FCD4283E80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86E0C-ECA0-4366-84A6-0D48B0F9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A9159-1446-DB3A-F458-B85446D3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D029-E335-3347-B372-B2D55CE9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5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705B9-7C54-11FF-E03C-38FF3031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FFE9F-A9C4-3AA1-42B1-99F5D351C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CDA0D-9AC4-49DF-C9CF-822E96DF6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C16371-0015-2C48-B5C6-A4FCD4283E80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0AFED-49AC-DB1A-D2CA-97D4378FB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F7940-CD08-53F6-53C5-3549F56E0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DDD029-E335-3347-B372-B2D55CE9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4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B9A7-17D8-7582-D006-FB64672FD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333738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AF10DBE-E900-E962-813B-1294386EB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2836777"/>
              </p:ext>
            </p:extLst>
          </p:nvPr>
        </p:nvGraphicFramePr>
        <p:xfrm>
          <a:off x="185195" y="719666"/>
          <a:ext cx="1153995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3D0800E-0B60-1069-D1D5-8D28641C3D58}"/>
              </a:ext>
            </a:extLst>
          </p:cNvPr>
          <p:cNvSpPr txBox="1"/>
          <p:nvPr/>
        </p:nvSpPr>
        <p:spPr>
          <a:xfrm>
            <a:off x="685800" y="180474"/>
            <a:ext cx="340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 (</a:t>
            </a:r>
            <a:r>
              <a:rPr lang="en-US" dirty="0" err="1"/>
              <a:t>ortho+retro</a:t>
            </a:r>
            <a:r>
              <a:rPr lang="en-US" dirty="0"/>
              <a:t>) Group</a:t>
            </a:r>
          </a:p>
        </p:txBody>
      </p:sp>
    </p:spTree>
    <p:extLst>
      <p:ext uri="{BB962C8B-B14F-4D97-AF65-F5344CB8AC3E}">
        <p14:creationId xmlns:p14="http://schemas.microsoft.com/office/powerpoint/2010/main" val="395700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25FFC0A-85D3-FB1A-66A0-1972F4C0FA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0935574"/>
              </p:ext>
            </p:extLst>
          </p:nvPr>
        </p:nvGraphicFramePr>
        <p:xfrm>
          <a:off x="185195" y="719666"/>
          <a:ext cx="1153995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0608F5-4A57-7FA1-E96D-0DB6AAFB041E}"/>
              </a:ext>
            </a:extLst>
          </p:cNvPr>
          <p:cNvSpPr txBox="1"/>
          <p:nvPr/>
        </p:nvSpPr>
        <p:spPr>
          <a:xfrm>
            <a:off x="685800" y="180474"/>
            <a:ext cx="340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Ortho Only Group</a:t>
            </a:r>
          </a:p>
        </p:txBody>
      </p:sp>
    </p:spTree>
    <p:extLst>
      <p:ext uri="{BB962C8B-B14F-4D97-AF65-F5344CB8AC3E}">
        <p14:creationId xmlns:p14="http://schemas.microsoft.com/office/powerpoint/2010/main" val="282300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25FFC0A-85D3-FB1A-66A0-1972F4C0FA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1398825"/>
              </p:ext>
            </p:extLst>
          </p:nvPr>
        </p:nvGraphicFramePr>
        <p:xfrm>
          <a:off x="185195" y="719666"/>
          <a:ext cx="1153995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0608F5-4A57-7FA1-E96D-0DB6AAFB041E}"/>
              </a:ext>
            </a:extLst>
          </p:cNvPr>
          <p:cNvSpPr txBox="1"/>
          <p:nvPr/>
        </p:nvSpPr>
        <p:spPr>
          <a:xfrm>
            <a:off x="685800" y="180474"/>
            <a:ext cx="340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Retro Only Group</a:t>
            </a:r>
          </a:p>
        </p:txBody>
      </p:sp>
    </p:spTree>
    <p:extLst>
      <p:ext uri="{BB962C8B-B14F-4D97-AF65-F5344CB8AC3E}">
        <p14:creationId xmlns:p14="http://schemas.microsoft.com/office/powerpoint/2010/main" val="113840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E30C-AE07-91D8-9188-E2ECC4B2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084A6-CE7A-5240-9937-E505BDF5E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Completing data sets in most important</a:t>
            </a:r>
          </a:p>
          <a:p>
            <a:r>
              <a:rPr lang="en-US" dirty="0"/>
              <a:t>Changing or elongating the retro pre-exposure doesn’t say what’s happening with orthonasal pre-exposure. Over-exposed retro has same effect doesn’t answer why orthonasal pre-exposure isn’t potentiating.</a:t>
            </a:r>
          </a:p>
          <a:p>
            <a:r>
              <a:rPr lang="en-US" dirty="0"/>
              <a:t>If you overexpose ortho than that should reduce the potentiation.</a:t>
            </a:r>
          </a:p>
          <a:p>
            <a:pPr lvl="1"/>
            <a:r>
              <a:rPr lang="en-US" dirty="0"/>
              <a:t>Another hypothesis. The ortho isn’t associated well enough with consumption.</a:t>
            </a:r>
          </a:p>
          <a:p>
            <a:r>
              <a:rPr lang="en-US" dirty="0" err="1"/>
              <a:t>Noseblindness</a:t>
            </a:r>
            <a:r>
              <a:rPr lang="en-US" dirty="0"/>
              <a:t> comes from overexposure.</a:t>
            </a:r>
          </a:p>
        </p:txBody>
      </p:sp>
    </p:spTree>
    <p:extLst>
      <p:ext uri="{BB962C8B-B14F-4D97-AF65-F5344CB8AC3E}">
        <p14:creationId xmlns:p14="http://schemas.microsoft.com/office/powerpoint/2010/main" val="133275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E30C-AE07-91D8-9188-E2ECC4B2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084A6-CE7A-5240-9937-E505BDF5E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match for retronasal if its in the ortho BAT rig.</a:t>
            </a:r>
          </a:p>
          <a:p>
            <a:r>
              <a:rPr lang="en-US" dirty="0"/>
              <a:t>Box graph representing the cage with locations of PID measurement.</a:t>
            </a:r>
          </a:p>
          <a:p>
            <a:r>
              <a:rPr lang="en-US" dirty="0"/>
              <a:t>Oscilloscope write down each measurement.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3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528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Experimental Design</vt:lpstr>
      <vt:lpstr>PowerPoint Presentation</vt:lpstr>
      <vt:lpstr>PowerPoint Presentation</vt:lpstr>
      <vt:lpstr>PowerPoint Presentation</vt:lpstr>
      <vt:lpstr>Notes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</dc:title>
  <dc:creator>Thomas Gray</dc:creator>
  <cp:lastModifiedBy>Thomas Gray</cp:lastModifiedBy>
  <cp:revision>1</cp:revision>
  <dcterms:created xsi:type="dcterms:W3CDTF">2024-07-18T15:30:52Z</dcterms:created>
  <dcterms:modified xsi:type="dcterms:W3CDTF">2024-07-19T21:30:07Z</dcterms:modified>
</cp:coreProperties>
</file>