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3"/>
  </p:normalViewPr>
  <p:slideViewPr>
    <p:cSldViewPr snapToGrid="0">
      <p:cViewPr>
        <p:scale>
          <a:sx n="106" d="100"/>
          <a:sy n="106" d="100"/>
        </p:scale>
        <p:origin x="16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C58-11A5-5C35-6E06-19E97758E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7CBE0-FCD4-A90D-F8F5-8B4281A47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D47CF-2214-C190-7716-3A0D88DDA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78F3-8B94-5449-B029-03E04F1790CE}" type="datetimeFigureOut">
              <a:rPr lang="en-CH" smtClean="0"/>
              <a:t>08.03.23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5127F-C7C0-462C-497C-7BACE17B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8D3D6-17EB-AB62-716E-B95DC241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CAC7-25D6-A24E-9255-3AC314EA74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6937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CC77-CF54-FBCE-EFF1-70B9AB501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3EAD2-6014-4A1D-B267-5F5E1B33F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69865-D6A0-335C-8AA2-6E8BB1AD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78F3-8B94-5449-B029-03E04F1790CE}" type="datetimeFigureOut">
              <a:rPr lang="en-CH" smtClean="0"/>
              <a:t>08.03.23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FA3BB-0082-447E-3478-410DA949A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AE97D-B8EF-5BB6-D4DD-9730E7B8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CAC7-25D6-A24E-9255-3AC314EA74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8783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31429-4EB4-5DA4-2059-06D46DED9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3392E-3001-00A0-87CE-A3F9A55BB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8158C-E01D-22BB-D17D-95DB4A63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78F3-8B94-5449-B029-03E04F1790CE}" type="datetimeFigureOut">
              <a:rPr lang="en-CH" smtClean="0"/>
              <a:t>08.03.23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CBF06-EC35-89BA-63D4-6E8F7454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1CAC5-26CA-FDC8-7662-82D5E979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CAC7-25D6-A24E-9255-3AC314EA74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952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0C6E-FD8A-8340-C2D9-BCBA632D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F72A2-22A5-F888-B885-305CBCDC8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DC8A-F609-91F4-62B9-3E9E3345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78F3-8B94-5449-B029-03E04F1790CE}" type="datetimeFigureOut">
              <a:rPr lang="en-CH" smtClean="0"/>
              <a:t>08.03.23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B5633-7EB8-21BD-005A-ECBA4608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D0DD9-9F69-B0B3-3448-73EAF698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CAC7-25D6-A24E-9255-3AC314EA74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139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B8D9-5CD0-10F9-44CB-59853378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E9829-5F64-BBFC-4FEA-7EC2E725B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AF68C-ABA9-7F49-6456-8F272EB8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78F3-8B94-5449-B029-03E04F1790CE}" type="datetimeFigureOut">
              <a:rPr lang="en-CH" smtClean="0"/>
              <a:t>08.03.23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6ADDA-8AB5-1D2A-44B1-15ED2F2F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38B01-18D4-7A9B-FD1C-90C6042E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CAC7-25D6-A24E-9255-3AC314EA74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3940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299E-54F0-A8EE-FB30-29FC29CE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23C7F-6DD5-4BF8-CE02-67D5FDAC1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62938-D338-E01D-DC6D-09EB8A6F3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D30DE-3239-4F06-1472-8421FA00F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78F3-8B94-5449-B029-03E04F1790CE}" type="datetimeFigureOut">
              <a:rPr lang="en-CH" smtClean="0"/>
              <a:t>08.03.23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D188C-1A1C-66CA-5C93-3AB3F23E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D8D78-6356-1DA1-B0D8-519A4897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CAC7-25D6-A24E-9255-3AC314EA74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4774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F26F-992D-27B7-E694-F7CF14BD5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4310D-2960-2620-ED4A-FCA9780EB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CB45F-50BA-8C93-1F14-82DEAB9F5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A13E6-2CBF-B047-F4FA-7485CFBDB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93672-0030-D999-CFA1-6EAED7509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568C0-6CDE-E25C-9B84-E4340616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78F3-8B94-5449-B029-03E04F1790CE}" type="datetimeFigureOut">
              <a:rPr lang="en-CH" smtClean="0"/>
              <a:t>08.03.23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72F93-B89E-9CFE-7A8F-78B4C1E9E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AD9D9-E953-1DBA-82AA-D3AEE80C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CAC7-25D6-A24E-9255-3AC314EA74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5311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CDF1-399F-5575-1355-21E4AA458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EAE090-F702-7242-1B45-4E4196F1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78F3-8B94-5449-B029-03E04F1790CE}" type="datetimeFigureOut">
              <a:rPr lang="en-CH" smtClean="0"/>
              <a:t>08.03.23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573F4-B44E-E848-97DD-1D830F92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EE909-3D93-2ECB-EC5C-AD5FE47B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CAC7-25D6-A24E-9255-3AC314EA74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1529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0C96B-0AB8-1D2E-22FB-A76793B5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78F3-8B94-5449-B029-03E04F1790CE}" type="datetimeFigureOut">
              <a:rPr lang="en-CH" smtClean="0"/>
              <a:t>08.03.23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C0847-9B57-2D4C-2E1B-069F61C3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E4138-E1E8-892B-6F7F-FB0CEE71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CAC7-25D6-A24E-9255-3AC314EA74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9693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C2AF-5A4E-030D-0A32-334FD3FF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8000A-2129-1A3A-4BB1-DA6D9CAE0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8803B-87CF-0A51-E99F-857B96C5B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C8863-4B0A-0D87-2CF7-5EBF88A6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78F3-8B94-5449-B029-03E04F1790CE}" type="datetimeFigureOut">
              <a:rPr lang="en-CH" smtClean="0"/>
              <a:t>08.03.23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D2BC3-E5DF-D221-FA41-1E7BC0A5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9D8C5-F0E6-54F1-ACC4-8C6EE86C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CAC7-25D6-A24E-9255-3AC314EA74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022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1ADC8-35C1-4331-EB0A-1D8C753E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1C260C-CE80-6BC2-7395-037818C16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114E5-AB92-7397-3BE9-601B7CE1C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B8B34-5ABE-5762-15F4-F8EC2C3D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78F3-8B94-5449-B029-03E04F1790CE}" type="datetimeFigureOut">
              <a:rPr lang="en-CH" smtClean="0"/>
              <a:t>08.03.23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C5FC0-C765-2B8D-E6CC-DF207F01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0FC8B-4A61-8005-3109-B5D5B8C8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CAC7-25D6-A24E-9255-3AC314EA74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2581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5B0348-EB76-17F6-3E7C-DD57C2C7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263E3-5D19-45F4-BC70-5C2DD0FFD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015ED-F908-E46E-683E-8735AC9C0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578F3-8B94-5449-B029-03E04F1790CE}" type="datetimeFigureOut">
              <a:rPr lang="en-CH" smtClean="0"/>
              <a:t>08.03.23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D5419-2A41-1ABD-13DC-592EDC088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D64D2-04B9-AD3B-0950-479CAC61C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7CAC7-25D6-A24E-9255-3AC314EA74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350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8E101E-56CE-0CBF-F496-CE9B89DCBECE}"/>
              </a:ext>
            </a:extLst>
          </p:cNvPr>
          <p:cNvSpPr txBox="1"/>
          <p:nvPr/>
        </p:nvSpPr>
        <p:spPr>
          <a:xfrm>
            <a:off x="1449963" y="1182355"/>
            <a:ext cx="1038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512 params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00580-0B13-A75A-117B-8717EDD735A8}"/>
              </a:ext>
            </a:extLst>
          </p:cNvPr>
          <p:cNvSpPr txBox="1"/>
          <p:nvPr/>
        </p:nvSpPr>
        <p:spPr>
          <a:xfrm>
            <a:off x="5296339" y="1193506"/>
            <a:ext cx="1129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1024 params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45640A-C291-6678-9FBA-238C6DDEC99E}"/>
              </a:ext>
            </a:extLst>
          </p:cNvPr>
          <p:cNvSpPr txBox="1"/>
          <p:nvPr/>
        </p:nvSpPr>
        <p:spPr>
          <a:xfrm>
            <a:off x="9234086" y="1193505"/>
            <a:ext cx="1129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2048 params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3155FD-F215-67B0-9799-B1B886C50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7" y="1663079"/>
            <a:ext cx="3903750" cy="36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2B2FEE-66FB-EFE0-3C35-845626747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147" y="1663079"/>
            <a:ext cx="3880374" cy="36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C68AA5-9A02-0CF6-4244-DA923CF0912B}"/>
              </a:ext>
            </a:extLst>
          </p:cNvPr>
          <p:cNvSpPr txBox="1"/>
          <p:nvPr/>
        </p:nvSpPr>
        <p:spPr>
          <a:xfrm>
            <a:off x="17397" y="639751"/>
            <a:ext cx="543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Last Layer Trainable Parameter Cross Validation Results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6C69D4-14D7-D751-3A04-BA86138D0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897" y="1663079"/>
            <a:ext cx="3960000" cy="36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0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58EB2D-83FF-3E10-26FD-4C0C4E3581AE}"/>
              </a:ext>
            </a:extLst>
          </p:cNvPr>
          <p:cNvSpPr txBox="1"/>
          <p:nvPr/>
        </p:nvSpPr>
        <p:spPr>
          <a:xfrm>
            <a:off x="1079343" y="1200896"/>
            <a:ext cx="2257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Without Data Augmentation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B2888-689D-1B6A-3D50-760EBEBEEA37}"/>
              </a:ext>
            </a:extLst>
          </p:cNvPr>
          <p:cNvSpPr txBox="1"/>
          <p:nvPr/>
        </p:nvSpPr>
        <p:spPr>
          <a:xfrm>
            <a:off x="5391750" y="1200895"/>
            <a:ext cx="206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With Data Augmentation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7DF0AA-3FFF-1D07-A86C-C66950D56B7A}"/>
              </a:ext>
            </a:extLst>
          </p:cNvPr>
          <p:cNvSpPr txBox="1"/>
          <p:nvPr/>
        </p:nvSpPr>
        <p:spPr>
          <a:xfrm>
            <a:off x="17397" y="639751"/>
            <a:ext cx="29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Usage of Data Augmentation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C3321BE-9F1A-AC01-4F1F-984BAD31EF43}"/>
              </a:ext>
            </a:extLst>
          </p:cNvPr>
          <p:cNvGrpSpPr/>
          <p:nvPr/>
        </p:nvGrpSpPr>
        <p:grpSpPr>
          <a:xfrm>
            <a:off x="228146" y="1685706"/>
            <a:ext cx="3960000" cy="3428683"/>
            <a:chOff x="4429357" y="1885641"/>
            <a:chExt cx="3960000" cy="342868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5D38BFF-0F1F-508B-FD16-6A52F2966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9357" y="1885641"/>
              <a:ext cx="3960000" cy="18020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D902736-41B4-54EC-1EB4-137BCF8F1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9357" y="3879541"/>
              <a:ext cx="3960000" cy="1434783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C3BB5C7A-90CC-3E71-D46B-DC9E816C1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142" y="1685706"/>
            <a:ext cx="3960000" cy="370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97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E9EE1D-2B53-C32C-963E-0228A1F0FDFA}"/>
              </a:ext>
            </a:extLst>
          </p:cNvPr>
          <p:cNvSpPr txBox="1"/>
          <p:nvPr/>
        </p:nvSpPr>
        <p:spPr>
          <a:xfrm>
            <a:off x="1606030" y="1207914"/>
            <a:ext cx="726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l2=0.01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712851-F919-B120-097F-CE6E29BA9FF3}"/>
              </a:ext>
            </a:extLst>
          </p:cNvPr>
          <p:cNvSpPr txBox="1"/>
          <p:nvPr/>
        </p:nvSpPr>
        <p:spPr>
          <a:xfrm>
            <a:off x="5687073" y="1186231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l2=0.001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7EE001-77F6-9156-AAD2-B6327B51BBE9}"/>
              </a:ext>
            </a:extLst>
          </p:cNvPr>
          <p:cNvSpPr txBox="1"/>
          <p:nvPr/>
        </p:nvSpPr>
        <p:spPr>
          <a:xfrm>
            <a:off x="9601388" y="1207915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l2=0.0001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F5AA9A-A9D9-3F16-C341-CB8B3A1312D8}"/>
              </a:ext>
            </a:extLst>
          </p:cNvPr>
          <p:cNvSpPr txBox="1"/>
          <p:nvPr/>
        </p:nvSpPr>
        <p:spPr>
          <a:xfrm>
            <a:off x="17397" y="639751"/>
            <a:ext cx="518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L2 Regularization Parameter Cross Validation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411800-1BCE-9C33-107F-988E036CB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000" y="1586739"/>
            <a:ext cx="3960000" cy="36845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5A7053-B256-20DB-505B-508F54C62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729" y="1575261"/>
            <a:ext cx="3960000" cy="369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2BC9FC-DF1B-4F15-6263-4A6314229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6000" y="1586739"/>
            <a:ext cx="3960000" cy="17895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EBD807-CE57-F740-A711-43E5A3EC99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6000" y="3816567"/>
            <a:ext cx="3960000" cy="145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4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F9EFE6-D31D-0056-1FA8-1C8A7A2540EF}"/>
              </a:ext>
            </a:extLst>
          </p:cNvPr>
          <p:cNvSpPr txBox="1"/>
          <p:nvPr/>
        </p:nvSpPr>
        <p:spPr>
          <a:xfrm>
            <a:off x="1929854" y="1207914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0.2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602BEA-4AB4-47D7-152C-CF0F8133D1E9}"/>
              </a:ext>
            </a:extLst>
          </p:cNvPr>
          <p:cNvSpPr txBox="1"/>
          <p:nvPr/>
        </p:nvSpPr>
        <p:spPr>
          <a:xfrm>
            <a:off x="5889854" y="1207914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0.3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68A50-E520-AE7E-6702-6D521D3ECB9E}"/>
              </a:ext>
            </a:extLst>
          </p:cNvPr>
          <p:cNvSpPr txBox="1"/>
          <p:nvPr/>
        </p:nvSpPr>
        <p:spPr>
          <a:xfrm>
            <a:off x="9849854" y="1207914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0.4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D9083F-E79D-C228-11E0-393F97012DD8}"/>
              </a:ext>
            </a:extLst>
          </p:cNvPr>
          <p:cNvSpPr txBox="1"/>
          <p:nvPr/>
        </p:nvSpPr>
        <p:spPr>
          <a:xfrm>
            <a:off x="17397" y="639751"/>
            <a:ext cx="429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Last Layer Dropout Cross Validation Results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0FA7B1-A66E-1C3D-6FF6-0D27FB74D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29" y="1515691"/>
            <a:ext cx="3960000" cy="36861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4DF903-33FA-423B-E2C3-AAF2CE2C4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271" y="1515691"/>
            <a:ext cx="3960000" cy="36395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EFE1E4-6244-1D13-CCFF-B9BD4B576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271" y="1518080"/>
            <a:ext cx="3960000" cy="368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4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88193D-B148-B3C7-AF1D-2E125E7BA529}"/>
              </a:ext>
            </a:extLst>
          </p:cNvPr>
          <p:cNvSpPr txBox="1"/>
          <p:nvPr/>
        </p:nvSpPr>
        <p:spPr>
          <a:xfrm>
            <a:off x="1859087" y="120791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32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24498-F92C-5335-F709-85E41D775983}"/>
              </a:ext>
            </a:extLst>
          </p:cNvPr>
          <p:cNvSpPr txBox="1"/>
          <p:nvPr/>
        </p:nvSpPr>
        <p:spPr>
          <a:xfrm>
            <a:off x="5912296" y="12102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64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3253F9-5826-54A7-242F-C07F712B9A7A}"/>
              </a:ext>
            </a:extLst>
          </p:cNvPr>
          <p:cNvSpPr txBox="1"/>
          <p:nvPr/>
        </p:nvSpPr>
        <p:spPr>
          <a:xfrm>
            <a:off x="9781509" y="121267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128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67EA11-1669-1DD5-223C-D54388F150C2}"/>
              </a:ext>
            </a:extLst>
          </p:cNvPr>
          <p:cNvSpPr txBox="1"/>
          <p:nvPr/>
        </p:nvSpPr>
        <p:spPr>
          <a:xfrm>
            <a:off x="17397" y="639751"/>
            <a:ext cx="346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Batch Size Cross Validation Results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D20201-06FF-FFDE-7F24-02A755124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7" y="1494008"/>
            <a:ext cx="3960000" cy="18020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38E3F7-6E60-F9E2-2FE6-22FA8D96A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7" y="3683081"/>
            <a:ext cx="3960000" cy="14504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BA9C12-D1C5-8A3A-A990-F9A0D9E15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397" y="1516965"/>
            <a:ext cx="3960000" cy="17791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7E75C2-E9BC-5779-72EE-3AEB72A838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7397" y="3683081"/>
            <a:ext cx="3960000" cy="14692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2BC391-661E-5894-61AA-F72230527D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397" y="1515692"/>
            <a:ext cx="3960000" cy="17843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69BC636-7344-882C-48B0-FA9923BDD9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397" y="3686980"/>
            <a:ext cx="3960000" cy="146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36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49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Wissiak</dc:creator>
  <cp:lastModifiedBy>Patrick Wissiak</cp:lastModifiedBy>
  <cp:revision>2</cp:revision>
  <dcterms:created xsi:type="dcterms:W3CDTF">2023-03-08T07:52:12Z</dcterms:created>
  <dcterms:modified xsi:type="dcterms:W3CDTF">2023-03-08T10:45:20Z</dcterms:modified>
</cp:coreProperties>
</file>