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 Light"/>
      <p:regular r:id="rId11"/>
      <p:bold r:id="rId12"/>
    </p:embeddedFon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regular.fntdata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font" Target="fonts/Comforta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0b3b6b7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0b3b6b7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0b3b6b7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0b3b6b7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0b3b6b7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0b3b6b7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981c3f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981c3f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3950" y="800400"/>
            <a:ext cx="713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omfortaa"/>
                <a:ea typeface="Comfortaa"/>
                <a:cs typeface="Comfortaa"/>
                <a:sym typeface="Comfortaa"/>
              </a:rPr>
              <a:t>Diagrama de Classes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0950" y="4632500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Thomas Schelesky Mehret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O que é um diagrama de classes: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4000" y="1017725"/>
            <a:ext cx="41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Diagrama de classes é uma representação utilizada na área da programação para descrever a estrutura de um sistema, apresentando suas classes, atributos, operações e as relações entre os objetos.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7051" cy="26166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706800" y="3707025"/>
            <a:ext cx="44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Fonte: Melo, 2006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20">
                <a:latin typeface="Comfortaa"/>
                <a:ea typeface="Comfortaa"/>
                <a:cs typeface="Comfortaa"/>
                <a:sym typeface="Comfortaa"/>
              </a:rPr>
              <a:t>Importância do diagrama para o sistema integrado de gestão</a:t>
            </a:r>
            <a:endParaRPr b="1" sz="21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Este tipo de representação é muito útil no desenvolvimento de sistemas e de softwares de computação, pois define as classes que o sistema deve ter e serve de base para a construção de outros diagramas que definem o tipo de comunicação, sequência e estados dos sistemas.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 diagrama de classes é a parte central da UML (Unified Modelling Language - Linguagem de Modelagem Unificada). Ele representa as principais finalidades dela, tendo a função de separar os elementos de design da codificação do sistema.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 Light"/>
                <a:ea typeface="Comfortaa Light"/>
                <a:cs typeface="Comfortaa Light"/>
                <a:sym typeface="Comfortaa Light"/>
              </a:rPr>
              <a:t>Exemplo de Diagrama de Classes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867625" y="4632825"/>
            <a:ext cx="36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Developed in: https://lucidchart.com</a:t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63" y="1017725"/>
            <a:ext cx="6074475" cy="40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867625" y="4789500"/>
            <a:ext cx="535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omfortaa Light"/>
                <a:ea typeface="Comfortaa Light"/>
                <a:cs typeface="Comfortaa Light"/>
                <a:sym typeface="Comfortaa Light"/>
              </a:rPr>
              <a:t>Fonte: Desenvolvido em sala de aula utilizando o  software lucidchart</a:t>
            </a:r>
            <a:endParaRPr sz="11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840925" y="3504825"/>
            <a:ext cx="1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Referências: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Diagrama de Classes UML: o que é, componentes e exemplo. Disponível em: &lt;</a:t>
            </a:r>
            <a:r>
              <a:rPr lang="pt-B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https://www.significados.com.br/diagrama-de-classes/&gt;Acesso em 21 de out. de 2022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MELO, Ana Cristina. Exercitando Modelagem em UML. Disponível em: &lt;https://books.google.com.br/books?id=rDPQ8iP4kQwC&amp;printsec=frontcover&amp;dq=diagrama+de+classes&amp;hl=pt-BR&amp;newbks=1&amp;newbks_redir=1&amp;sa=X&amp;ved=2ahUKEwi9q6as5IL7AhWJD7kGHXxGDqsQ6AF6BAgDEAI&gt;. Acesso em 28 de out. de 2022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