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 Light"/>
      <p:regular r:id="rId10"/>
      <p:bold r:id="rId11"/>
    </p:embeddedFon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bold.fntdata"/><Relationship Id="rId10" Type="http://schemas.openxmlformats.org/officeDocument/2006/relationships/font" Target="fonts/ComfortaaLight-regular.fntdata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0b3b6b7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0b3b6b7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0b3b6b7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0b3b6b7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0b3b6b7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0b3b6b7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3950" y="800400"/>
            <a:ext cx="713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omfortaa"/>
                <a:ea typeface="Comfortaa"/>
                <a:cs typeface="Comfortaa"/>
                <a:sym typeface="Comfortaa"/>
              </a:rPr>
              <a:t>Diagrama de Classes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0950" y="4632500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Thomas Schelesky Mehret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O que é um diagrama de classes: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 Light"/>
                <a:ea typeface="Comfortaa Light"/>
                <a:cs typeface="Comfortaa Light"/>
                <a:sym typeface="Comfortaa Light"/>
              </a:rPr>
              <a:t>Diagrama de classes é uma representação utilizada na área da programação para descrever a estrutura de um sistema, apresentando suas classes, atributos, operações e as relações entre os objetos.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325" y="1017725"/>
            <a:ext cx="3836976" cy="3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120">
                <a:latin typeface="Comfortaa"/>
                <a:ea typeface="Comfortaa"/>
                <a:cs typeface="Comfortaa"/>
                <a:sym typeface="Comfortaa"/>
              </a:rPr>
              <a:t>Importância do diagrama para o sistema integrado de gestão</a:t>
            </a:r>
            <a:endParaRPr b="1" sz="21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 Light"/>
                <a:ea typeface="Comfortaa Light"/>
                <a:cs typeface="Comfortaa Light"/>
                <a:sym typeface="Comfortaa Light"/>
              </a:rPr>
              <a:t>Este tipo de representação é muito útil no desenvolvimento de sistemas e de softwares de computação, pois define as classes que o sistema deve ter e serve de base para a construção de outros diagramas que definem o tipo de comunicação, sequência e estados dos sistemas.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omfortaa Light"/>
                <a:ea typeface="Comfortaa Light"/>
                <a:cs typeface="Comfortaa Light"/>
                <a:sym typeface="Comfortaa Light"/>
              </a:rPr>
              <a:t>O diagrama de classes é a parte central da UML (Unified Modelling Language - Linguagem de Modelagem Unificada). Ele representa as principais finalidades dela, tendo a função de separar os elementos de design da codificação do sistema.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 Light"/>
                <a:ea typeface="Comfortaa Light"/>
                <a:cs typeface="Comfortaa Light"/>
                <a:sym typeface="Comfortaa Light"/>
              </a:rPr>
              <a:t>Exemplo de Diagrama de Classes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76" y="1018800"/>
            <a:ext cx="5899850" cy="4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867625" y="4632825"/>
            <a:ext cx="36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Developed in: https://lucidchart.com</a:t>
            </a:r>
            <a:endParaRPr b="1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