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1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266" r:id="rId39"/>
    <p:sldId id="261" r:id="rId40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clojure.test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; Test erstellen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deftest</a:t>
            </a:r>
            <a:r>
              <a:rPr lang="de-DE" dirty="0"/>
              <a:t> parse-hallo-test</a:t>
            </a:r>
          </a:p>
          <a:p>
            <a:r>
              <a:rPr lang="de-DE" dirty="0"/>
              <a:t>  (</a:t>
            </a:r>
            <a:r>
              <a:rPr lang="de-DE" dirty="0" err="1"/>
              <a:t>let</a:t>
            </a:r>
            <a:r>
              <a:rPr lang="de-DE" dirty="0"/>
              <a:t> [s "HALLO"]</a:t>
            </a:r>
          </a:p>
          <a:p>
            <a:r>
              <a:rPr lang="en-US" dirty="0"/>
              <a:t>    (is (= (.</a:t>
            </a:r>
            <a:r>
              <a:rPr lang="en-US" dirty="0" err="1"/>
              <a:t>ToUpper</a:t>
            </a:r>
            <a:r>
              <a:rPr lang="en-US" dirty="0"/>
              <a:t> "hallo") s) "Should be HALLO</a:t>
            </a:r>
            <a:r>
              <a:rPr lang="en-US" dirty="0" smtClean="0"/>
              <a:t>")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;Test laufen lassen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run</a:t>
            </a:r>
            <a:r>
              <a:rPr lang="de-DE" dirty="0"/>
              <a:t>-tests '</a:t>
            </a:r>
            <a:r>
              <a:rPr lang="de-DE" dirty="0" err="1"/>
              <a:t>user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Funktionen können einfach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sollen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err="1" smtClean="0"/>
              <a:t>Sampel</a:t>
            </a:r>
            <a:r>
              <a:rPr lang="de-DE" dirty="0" smtClean="0"/>
              <a:t>: Mocken von rand-</a:t>
            </a:r>
            <a:r>
              <a:rPr lang="de-DE" smtClean="0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676" y="3804400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95" y="2092332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620688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628800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" y="2169875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1551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142" y="3988963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1" name="Down Arrow 10"/>
          <p:cNvSpPr/>
          <p:nvPr/>
        </p:nvSpPr>
        <p:spPr>
          <a:xfrm rot="3382499">
            <a:off x="2501476" y="869297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 rot="18136343">
            <a:off x="5471376" y="794912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1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Macrosystem</a:t>
            </a:r>
            <a:r>
              <a:rPr lang="de-DE" dirty="0" smtClean="0"/>
              <a:t>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9302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macroexpand-1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r>
              <a:rPr lang="de-DE" dirty="0" smtClean="0"/>
              <a:t>-all	; (</a:t>
            </a:r>
            <a:r>
              <a:rPr lang="de-DE" dirty="0" err="1" smtClean="0"/>
              <a:t>use</a:t>
            </a:r>
            <a:r>
              <a:rPr lang="de-DE" dirty="0" smtClean="0"/>
              <a:t> ‘</a:t>
            </a:r>
            <a:r>
              <a:rPr lang="de-DE" dirty="0" err="1" smtClean="0"/>
              <a:t>clojure.walk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dirty="0" err="1" smtClean="0"/>
              <a:t>defn</a:t>
            </a:r>
            <a:r>
              <a:rPr lang="de-DE" dirty="0" smtClean="0"/>
              <a:t> </a:t>
            </a:r>
          </a:p>
          <a:p>
            <a:r>
              <a:rPr lang="de-DE" dirty="0" smtClean="0"/>
              <a:t>time</a:t>
            </a:r>
          </a:p>
          <a:p>
            <a:r>
              <a:rPr lang="de-DE" dirty="0" err="1" smtClean="0"/>
              <a:t>and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7" y="1196752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116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Macros</a:t>
            </a:r>
            <a:r>
              <a:rPr lang="de-DE" dirty="0" smtClean="0"/>
              <a:t> werden in einen gesonderten </a:t>
            </a:r>
            <a:r>
              <a:rPr lang="de-DE" dirty="0" err="1" smtClean="0"/>
              <a:t>zyklus</a:t>
            </a:r>
            <a:r>
              <a:rPr lang="de-DE" dirty="0" smtClean="0"/>
              <a:t> ausgelesen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24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1223</Words>
  <Application>Microsoft Office PowerPoint</Application>
  <PresentationFormat>On-screen Show (4:3)</PresentationFormat>
  <Paragraphs>423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107</cp:revision>
  <cp:lastPrinted>2013-09-18T13:46:09Z</cp:lastPrinted>
  <dcterms:created xsi:type="dcterms:W3CDTF">2012-08-04T13:46:56Z</dcterms:created>
  <dcterms:modified xsi:type="dcterms:W3CDTF">2013-09-24T15:27:15Z</dcterms:modified>
</cp:coreProperties>
</file>