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6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95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66" r:id="rId34"/>
    <p:sldId id="261" r:id="rId35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5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21.09.2013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Grundlegende Kontrollstrukturen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0527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 		=&gt; Erzeugt ein </a:t>
            </a:r>
            <a:r>
              <a:rPr lang="de-DE" dirty="0" err="1" smtClean="0"/>
              <a:t>Rootbinding</a:t>
            </a:r>
            <a:r>
              <a:rPr lang="de-DE" dirty="0" smtClean="0"/>
              <a:t> in den Namespace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	=&gt; Verzweigung</a:t>
            </a:r>
          </a:p>
          <a:p>
            <a:r>
              <a:rPr lang="de-DE" dirty="0"/>
              <a:t>d</a:t>
            </a:r>
            <a:r>
              <a:rPr lang="de-DE" dirty="0" smtClean="0"/>
              <a:t>o		=&gt; Anweisungsblock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		=&gt; Binding Form</a:t>
            </a:r>
          </a:p>
          <a:p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		=&gt; </a:t>
            </a:r>
            <a:r>
              <a:rPr lang="de-DE" dirty="0" err="1" smtClean="0"/>
              <a:t>quouten</a:t>
            </a:r>
            <a:r>
              <a:rPr lang="de-DE" dirty="0" smtClean="0"/>
              <a:t> von Anweisungen. Die Anweisung wird nicht evaluiert</a:t>
            </a:r>
          </a:p>
          <a:p>
            <a:r>
              <a:rPr lang="de-DE" dirty="0" err="1"/>
              <a:t>f</a:t>
            </a:r>
            <a:r>
              <a:rPr lang="de-DE" dirty="0" err="1" smtClean="0"/>
              <a:t>n</a:t>
            </a:r>
            <a:r>
              <a:rPr lang="de-DE" dirty="0" smtClean="0"/>
              <a:t>		=&gt; zum Erzeugen von Funktionen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oop</a:t>
            </a:r>
            <a:r>
              <a:rPr lang="de-DE" dirty="0" smtClean="0"/>
              <a:t>		=&gt; Binding Form für Rekursion</a:t>
            </a:r>
          </a:p>
          <a:p>
            <a:r>
              <a:rPr lang="de-DE" dirty="0" err="1"/>
              <a:t>r</a:t>
            </a:r>
            <a:r>
              <a:rPr lang="de-DE" dirty="0" err="1" smtClean="0"/>
              <a:t>ecur</a:t>
            </a:r>
            <a:r>
              <a:rPr lang="de-DE" dirty="0" smtClean="0"/>
              <a:t>		=&gt; Sprungpunkt für Rekursion</a:t>
            </a:r>
          </a:p>
          <a:p>
            <a:r>
              <a:rPr lang="de-DE" dirty="0" err="1" smtClean="0"/>
              <a:t>Throw</a:t>
            </a:r>
            <a:r>
              <a:rPr lang="de-DE" dirty="0" smtClean="0"/>
              <a:t>		=&gt; </a:t>
            </a:r>
            <a:r>
              <a:rPr lang="de-DE" dirty="0" err="1" smtClean="0"/>
              <a:t>Exception</a:t>
            </a:r>
            <a:r>
              <a:rPr lang="de-DE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7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Auszüge aus der </a:t>
            </a:r>
            <a:r>
              <a:rPr lang="de-DE" dirty="0" err="1" smtClean="0"/>
              <a:t>Sequence</a:t>
            </a:r>
            <a:r>
              <a:rPr lang="de-DE" dirty="0" smtClean="0"/>
              <a:t> Library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662" y="980728"/>
            <a:ext cx="84935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Erzeugung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</a:t>
            </a:r>
            <a:r>
              <a:rPr lang="de-DE" dirty="0" err="1" smtClean="0"/>
              <a:t>ange</a:t>
            </a:r>
            <a:r>
              <a:rPr lang="de-DE" dirty="0" smtClean="0"/>
              <a:t>  </a:t>
            </a:r>
            <a:r>
              <a:rPr lang="de-DE" dirty="0" err="1" smtClean="0"/>
              <a:t>repeat</a:t>
            </a:r>
            <a:r>
              <a:rPr lang="de-DE" dirty="0" smtClean="0"/>
              <a:t>  </a:t>
            </a:r>
            <a:r>
              <a:rPr lang="de-DE" dirty="0" err="1" smtClean="0"/>
              <a:t>cycle</a:t>
            </a:r>
            <a:r>
              <a:rPr lang="de-DE" dirty="0" smtClean="0"/>
              <a:t>  </a:t>
            </a:r>
            <a:r>
              <a:rPr lang="de-DE" dirty="0" err="1" smtClean="0"/>
              <a:t>iterate</a:t>
            </a:r>
            <a:r>
              <a:rPr lang="de-DE" dirty="0" smtClean="0"/>
              <a:t>  </a:t>
            </a:r>
            <a:r>
              <a:rPr lang="de-DE" dirty="0" err="1" smtClean="0"/>
              <a:t>repeatedly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Auselsen</a:t>
            </a:r>
            <a:r>
              <a:rPr lang="de-DE" dirty="0" smtClean="0"/>
              <a:t>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First  </a:t>
            </a:r>
            <a:r>
              <a:rPr lang="de-DE" dirty="0" err="1" smtClean="0"/>
              <a:t>rest</a:t>
            </a:r>
            <a:r>
              <a:rPr lang="de-DE" dirty="0" smtClean="0"/>
              <a:t>  </a:t>
            </a:r>
            <a:r>
              <a:rPr lang="de-DE" dirty="0" err="1" smtClean="0"/>
              <a:t>next</a:t>
            </a:r>
            <a:r>
              <a:rPr lang="de-DE" dirty="0" smtClean="0"/>
              <a:t>  last  </a:t>
            </a:r>
            <a:r>
              <a:rPr lang="de-DE" dirty="0" err="1" smtClean="0"/>
              <a:t>butlast</a:t>
            </a:r>
            <a:r>
              <a:rPr lang="de-DE" dirty="0" smtClean="0"/>
              <a:t> 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 </a:t>
            </a:r>
            <a:r>
              <a:rPr lang="de-DE" dirty="0" err="1" smtClean="0"/>
              <a:t>ffirst</a:t>
            </a:r>
            <a:r>
              <a:rPr lang="de-DE" dirty="0" smtClean="0"/>
              <a:t>  </a:t>
            </a:r>
            <a:r>
              <a:rPr lang="de-DE" dirty="0" err="1" smtClean="0"/>
              <a:t>nfirst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verändern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filtern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ilter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/>
              <a:t> </a:t>
            </a:r>
            <a:r>
              <a:rPr lang="de-DE" dirty="0" smtClean="0"/>
              <a:t>sortieren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  </a:t>
            </a:r>
            <a:r>
              <a:rPr lang="de-DE" dirty="0" err="1" smtClean="0"/>
              <a:t>sort-by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Sequencen</a:t>
            </a:r>
            <a:r>
              <a:rPr lang="de-DE" dirty="0" smtClean="0"/>
              <a:t> </a:t>
            </a:r>
            <a:r>
              <a:rPr lang="de-DE" dirty="0" err="1" smtClean="0"/>
              <a:t>grupieren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group-by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Sequncen</a:t>
            </a:r>
            <a:r>
              <a:rPr lang="de-DE" dirty="0" smtClean="0"/>
              <a:t> durchlaufen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reduce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Begriffserklärung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0131" y="151300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Value (Fact)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Identity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969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629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4172"/>
              </p:ext>
            </p:extLst>
          </p:nvPr>
        </p:nvGraphicFramePr>
        <p:xfrm>
          <a:off x="623900" y="2276872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err="1" smtClean="0"/>
              <a:t>Transactionsmechanismus</a:t>
            </a:r>
            <a:r>
              <a:rPr lang="de-DE" dirty="0" smtClean="0"/>
              <a:t>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 smtClean="0"/>
              <a:t>Statfindene</a:t>
            </a:r>
            <a:r>
              <a:rPr lang="de-DE" dirty="0" smtClean="0"/>
              <a:t> Operationen haben keinen </a:t>
            </a:r>
            <a:r>
              <a:rPr lang="de-DE" dirty="0" err="1" smtClean="0"/>
              <a:t>Einfluß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err="1" smtClean="0"/>
              <a:t>gespeichtert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383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/>
              <a:t>Refs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ref</a:t>
            </a:r>
            <a:r>
              <a:rPr lang="de-DE" dirty="0" smtClean="0"/>
              <a:t> „Hallo“))	; Erzeug eine Referenz auf ein String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</a:t>
            </a:r>
            <a:r>
              <a:rPr lang="de-DE" dirty="0" smtClean="0"/>
              <a:t>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ref</a:t>
            </a:r>
            <a:r>
              <a:rPr lang="de-DE" dirty="0" smtClean="0"/>
              <a:t>-set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die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dosync</a:t>
            </a:r>
            <a:r>
              <a:rPr lang="de-DE" dirty="0" smtClean="0"/>
              <a:t> ……)		; </a:t>
            </a:r>
            <a:r>
              <a:rPr lang="de-DE" dirty="0" err="1" smtClean="0"/>
              <a:t>Transactionsblock</a:t>
            </a:r>
            <a:r>
              <a:rPr lang="de-DE" dirty="0" smtClean="0"/>
              <a:t> in denen </a:t>
            </a:r>
            <a:r>
              <a:rPr lang="de-DE" dirty="0" err="1" smtClean="0"/>
              <a:t>Refs</a:t>
            </a:r>
            <a:r>
              <a:rPr lang="de-DE" dirty="0" smtClean="0"/>
              <a:t> geändert werden dürfen</a:t>
            </a:r>
          </a:p>
          <a:p>
            <a:endParaRPr lang="de-DE" dirty="0"/>
          </a:p>
          <a:p>
            <a:r>
              <a:rPr lang="de-DE" dirty="0"/>
              <a:t>(alter </a:t>
            </a:r>
            <a:r>
              <a:rPr lang="de-DE" dirty="0" smtClean="0"/>
              <a:t>s 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; Ändert den Wert der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 </a:t>
            </a:r>
            <a:r>
              <a:rPr lang="de-DE" dirty="0" err="1" smtClean="0"/>
              <a:t>Refs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Transactions</a:t>
            </a:r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Atoms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Atoms</a:t>
            </a:r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atom</a:t>
            </a:r>
            <a:r>
              <a:rPr lang="de-DE" dirty="0" smtClean="0"/>
              <a:t> „Hallo“))	; Erzeug eines String Atoms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das Atom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das Atom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reset</a:t>
            </a:r>
            <a:r>
              <a:rPr lang="de-DE" dirty="0" smtClean="0"/>
              <a:t>!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das Atom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swap</a:t>
            </a:r>
            <a:r>
              <a:rPr lang="de-DE" dirty="0" smtClean="0"/>
              <a:t>! s#(.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 	; Ändert den Wert des Atoms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Atoms</a:t>
            </a:r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9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agent</a:t>
            </a:r>
            <a:r>
              <a:rPr lang="de-DE" dirty="0" smtClean="0"/>
              <a:t> „Hallo“))	; Erzeug eines String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den Agent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den Agent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/>
              <a:t>(send </a:t>
            </a:r>
            <a:r>
              <a:rPr lang="de-DE" dirty="0"/>
              <a:t>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</a:t>
            </a:r>
            <a:r>
              <a:rPr lang="de-DE" dirty="0"/>
              <a:t>; Neue Nachricht an den Agent Senden</a:t>
            </a:r>
          </a:p>
          <a:p>
            <a:r>
              <a:rPr lang="de-DE" dirty="0" smtClean="0"/>
              <a:t>(</a:t>
            </a:r>
            <a:r>
              <a:rPr lang="de-DE" dirty="0"/>
              <a:t>send-off </a:t>
            </a:r>
            <a:r>
              <a:rPr lang="de-DE" dirty="0"/>
              <a:t>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ToLower</a:t>
            </a:r>
            <a:r>
              <a:rPr lang="de-DE" dirty="0"/>
              <a:t> </a:t>
            </a:r>
            <a:r>
              <a:rPr lang="de-DE" dirty="0" smtClean="0"/>
              <a:t>%)) 	; </a:t>
            </a:r>
            <a:r>
              <a:rPr lang="de-DE" dirty="0"/>
              <a:t>Neue Nachricht an den Agent Senden</a:t>
            </a:r>
          </a:p>
          <a:p>
            <a:r>
              <a:rPr lang="de-DE" dirty="0" smtClean="0"/>
              <a:t>; Die Behandlung in Thread Pool ist anders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await</a:t>
            </a:r>
            <a:r>
              <a:rPr lang="de-DE" dirty="0" smtClean="0"/>
              <a:t> s)			; Wartet </a:t>
            </a:r>
            <a:r>
              <a:rPr lang="de-DE" dirty="0" err="1" smtClean="0"/>
              <a:t>daruf</a:t>
            </a:r>
            <a:r>
              <a:rPr lang="de-DE" dirty="0" smtClean="0"/>
              <a:t> das der Agent fertig ist.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await-for</a:t>
            </a:r>
            <a:r>
              <a:rPr lang="de-DE" dirty="0" smtClean="0"/>
              <a:t> s)		; Wartet 5 Sekunden darauf das der Agent fertig wird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Agents</a:t>
            </a:r>
            <a:endParaRPr lang="de-DE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98072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ist noch mehr</a:t>
            </a:r>
          </a:p>
          <a:p>
            <a:endParaRPr lang="de-DE" dirty="0"/>
          </a:p>
          <a:p>
            <a:r>
              <a:rPr lang="de-DE" dirty="0" smtClean="0"/>
              <a:t>Delay</a:t>
            </a:r>
          </a:p>
          <a:p>
            <a:r>
              <a:rPr lang="de-DE" dirty="0" smtClean="0"/>
              <a:t>Future</a:t>
            </a:r>
          </a:p>
          <a:p>
            <a:r>
              <a:rPr lang="de-DE" dirty="0" err="1" smtClean="0"/>
              <a:t>Promise</a:t>
            </a:r>
            <a:endParaRPr lang="de-DE" dirty="0" smtClean="0"/>
          </a:p>
          <a:p>
            <a:r>
              <a:rPr lang="de-DE" dirty="0" err="1" smtClean="0"/>
              <a:t>Pmap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1069</Words>
  <Application>Microsoft Office PowerPoint</Application>
  <PresentationFormat>Bildschirmpräsentation (4:3)</PresentationFormat>
  <Paragraphs>375</Paragraphs>
  <Slides>34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Tradeshow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96</cp:revision>
  <cp:lastPrinted>2013-09-18T13:46:09Z</cp:lastPrinted>
  <dcterms:created xsi:type="dcterms:W3CDTF">2012-08-04T13:46:56Z</dcterms:created>
  <dcterms:modified xsi:type="dcterms:W3CDTF">2013-09-22T21:06:36Z</dcterms:modified>
</cp:coreProperties>
</file>