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9"/>
  </p:handoutMasterIdLst>
  <p:sldIdLst>
    <p:sldId id="256" r:id="rId2"/>
    <p:sldId id="264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6" r:id="rId17"/>
    <p:sldId id="261" r:id="rId18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EE8F-FFE1-47DD-9EB3-5670B774654C}" type="datetimeFigureOut">
              <a:rPr lang="de-DE" smtClean="0"/>
              <a:t>18.09.2013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DCA7-D373-48AA-BEEE-CC8D4007D1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39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18.09.2013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18.09.2013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18.09.2013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18.09.2013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18.09.2013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18.09.2013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18.09.2013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ED9750E0-CE15-4EC1-B1D0-C2B3694DFCFC}" type="datetimeFigureOut">
              <a:rPr lang="de-DE" smtClean="0"/>
              <a:t>18.09.2013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18.09.2013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18.09.2013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18.09.2013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50E0-CE15-4EC1-B1D0-C2B3694DFCFC}" type="datetimeFigureOut">
              <a:rPr lang="de-DE" smtClean="0"/>
              <a:t>18.09.2013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84784"/>
            <a:ext cx="4464496" cy="446449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99792" y="62068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solidFill>
                  <a:schemeClr val="bg1"/>
                </a:solidFill>
              </a:rPr>
              <a:t>Clojure</a:t>
            </a:r>
            <a:r>
              <a:rPr lang="de-DE" sz="3200" dirty="0" smtClean="0">
                <a:solidFill>
                  <a:schemeClr val="bg1"/>
                </a:solidFill>
              </a:rPr>
              <a:t> für die CLR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8072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Eigene Funktionen in </a:t>
            </a:r>
            <a:r>
              <a:rPr lang="de-DE" dirty="0" err="1" smtClean="0"/>
              <a:t>Clojure</a:t>
            </a:r>
            <a:r>
              <a:rPr lang="de-DE" dirty="0" smtClean="0"/>
              <a:t> definieren!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defn</a:t>
            </a:r>
            <a:r>
              <a:rPr lang="de-DE" sz="4000" dirty="0" smtClean="0"/>
              <a:t> 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[</a:t>
            </a:r>
            <a:r>
              <a:rPr lang="de-DE" sz="4000" dirty="0" err="1" smtClean="0"/>
              <a:t>name</a:t>
            </a:r>
            <a:r>
              <a:rPr lang="de-DE" sz="4000" dirty="0" smtClean="0"/>
              <a:t>]</a:t>
            </a:r>
          </a:p>
          <a:p>
            <a:r>
              <a:rPr lang="de-DE" sz="4000" dirty="0"/>
              <a:t> </a:t>
            </a:r>
            <a:r>
              <a:rPr lang="de-DE" sz="4000" dirty="0" smtClean="0"/>
              <a:t>     (</a:t>
            </a:r>
            <a:r>
              <a:rPr lang="de-DE" sz="4000" dirty="0" err="1" smtClean="0"/>
              <a:t>str</a:t>
            </a:r>
            <a:r>
              <a:rPr lang="de-DE" sz="4000" dirty="0" smtClean="0"/>
              <a:t> „Hallo “ </a:t>
            </a:r>
            <a:r>
              <a:rPr lang="de-DE" sz="4000" dirty="0" err="1" smtClean="0"/>
              <a:t>name</a:t>
            </a:r>
            <a:r>
              <a:rPr lang="de-DE" sz="4000" dirty="0" smtClean="0"/>
              <a:t>))</a:t>
            </a:r>
            <a:endParaRPr lang="de-DE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5567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Definition!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0050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Benutzung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89564" y="4581128"/>
            <a:ext cx="7670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„Thomas“) </a:t>
            </a:r>
          </a:p>
          <a:p>
            <a:r>
              <a:rPr lang="de-DE" sz="4000" dirty="0" smtClean="0"/>
              <a:t>User=&gt;“Hallo Thomas“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691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ohne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</a:t>
            </a:r>
            <a:r>
              <a:rPr lang="de-DE" dirty="0"/>
              <a:t>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 smtClean="0"/>
              <a:t>s.ToUpper</a:t>
            </a:r>
            <a:r>
              <a:rPr lang="de-DE" dirty="0" smtClean="0"/>
              <a:t>();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 smtClean="0"/>
              <a:t>(.</a:t>
            </a:r>
            <a:r>
              <a:rPr lang="de-DE" dirty="0" err="1" smtClean="0"/>
              <a:t>TuUpper</a:t>
            </a:r>
            <a:r>
              <a:rPr lang="de-DE" dirty="0" smtClean="0"/>
              <a:t> s)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mit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args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</a:t>
            </a:r>
            <a:r>
              <a:rPr lang="de-DE" dirty="0"/>
              <a:t>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/>
              <a:t>s.Replace</a:t>
            </a:r>
            <a:r>
              <a:rPr lang="de-DE" dirty="0" smtClean="0"/>
              <a:t>(</a:t>
            </a:r>
            <a:r>
              <a:rPr lang="de-DE" dirty="0"/>
              <a:t>"a" ,"e"</a:t>
            </a:r>
            <a:r>
              <a:rPr lang="de-DE" dirty="0" smtClean="0"/>
              <a:t>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/>
              <a:t>(.</a:t>
            </a:r>
            <a:r>
              <a:rPr lang="de-DE" dirty="0" err="1"/>
              <a:t>Replace</a:t>
            </a:r>
            <a:r>
              <a:rPr lang="de-DE" dirty="0"/>
              <a:t> s "a"  "e")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2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Funktionen mit Parameter</a:t>
            </a:r>
          </a:p>
          <a:p>
            <a:r>
              <a:rPr lang="de-DE" dirty="0"/>
              <a:t>(</a:t>
            </a:r>
            <a:r>
              <a:rPr lang="de-DE" dirty="0" err="1"/>
              <a:t>Classname</a:t>
            </a:r>
            <a:r>
              <a:rPr lang="de-DE" dirty="0"/>
              <a:t>/</a:t>
            </a:r>
            <a:r>
              <a:rPr lang="de-DE" dirty="0" err="1"/>
              <a:t>staticMethod</a:t>
            </a:r>
            <a:r>
              <a:rPr lang="de-DE" dirty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 err="1"/>
              <a:t>String.Format</a:t>
            </a:r>
            <a:r>
              <a:rPr lang="de-DE" dirty="0"/>
              <a:t>("Value={0}", 1</a:t>
            </a:r>
            <a:r>
              <a:rPr lang="de-DE" dirty="0" smtClean="0"/>
              <a:t>);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(String/Format "Value={0}"  1)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8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Feldern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Double d =</a:t>
            </a:r>
            <a:r>
              <a:rPr lang="de-DE" dirty="0" err="1"/>
              <a:t>Math.PI</a:t>
            </a:r>
            <a:r>
              <a:rPr lang="de-DE" dirty="0"/>
              <a:t>;</a:t>
            </a:r>
          </a:p>
          <a:p>
            <a:r>
              <a:rPr lang="de-DE" dirty="0" smtClean="0"/>
              <a:t>String </a:t>
            </a:r>
            <a:r>
              <a:rPr lang="de-DE" dirty="0" err="1"/>
              <a:t>emp</a:t>
            </a:r>
            <a:r>
              <a:rPr lang="de-DE" dirty="0"/>
              <a:t> = </a:t>
            </a:r>
            <a:r>
              <a:rPr lang="de-DE" dirty="0" err="1"/>
              <a:t>String.Empty</a:t>
            </a:r>
            <a:r>
              <a:rPr lang="de-DE" dirty="0"/>
              <a:t>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err="1"/>
              <a:t>Math</a:t>
            </a:r>
            <a:r>
              <a:rPr lang="de-DE" dirty="0"/>
              <a:t>/PI</a:t>
            </a:r>
          </a:p>
          <a:p>
            <a:r>
              <a:rPr lang="de-DE" dirty="0" smtClean="0"/>
              <a:t>String/Empty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3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</a:t>
            </a:r>
            <a:r>
              <a:rPr lang="de-DE" dirty="0" err="1" smtClean="0"/>
              <a:t>Konstruktoren</a:t>
            </a:r>
            <a:endParaRPr lang="de-DE" dirty="0" smtClean="0"/>
          </a:p>
          <a:p>
            <a:r>
              <a:rPr lang="de-DE" dirty="0"/>
              <a:t>(</a:t>
            </a:r>
            <a:r>
              <a:rPr lang="de-DE" dirty="0" err="1" smtClean="0"/>
              <a:t>Classname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pl-PL" dirty="0"/>
              <a:t>Uri u = new Uri("http://google.de");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(Uri. </a:t>
            </a:r>
            <a:r>
              <a:rPr lang="de-DE"/>
              <a:t>"http://www.google.de")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8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54868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verschiedenen Stufen des Lernens </a:t>
            </a:r>
            <a:r>
              <a:rPr lang="de-DE" dirty="0" smtClean="0">
                <a:sym typeface="Wingdings" pitchFamily="2" charset="2"/>
              </a:rPr>
              <a:t></a:t>
            </a:r>
          </a:p>
          <a:p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Was machen die da und warum geht das überhaupt???  (Verwirrung)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 machen da was! </a:t>
            </a:r>
            <a:r>
              <a:rPr lang="de-DE" dirty="0">
                <a:sym typeface="Wingdings" pitchFamily="2" charset="2"/>
              </a:rPr>
              <a:t>D</a:t>
            </a:r>
            <a:r>
              <a:rPr lang="de-DE" dirty="0" smtClean="0">
                <a:sym typeface="Wingdings" pitchFamily="2" charset="2"/>
              </a:rPr>
              <a:t>as will ich auch. Ich weiß aber nicht so richtig wie!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auch, aber es ist noch schwierig!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 und zwar ganz selbstverständlich!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836712"/>
            <a:ext cx="52565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Bild </a:t>
            </a:r>
            <a:r>
              <a:rPr lang="de-DE" dirty="0" err="1" smtClean="0"/>
              <a:t>Hickey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Allgemeines Layout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Cooles Bild über klammern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Basis Daten Typen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Daten </a:t>
            </a:r>
            <a:r>
              <a:rPr lang="de-DE" dirty="0" err="1" smtClean="0"/>
              <a:t>Struckturen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Fragestellung wo die einzelnen Leute stehen, was benutzen Sie für Technologien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Clojure</a:t>
            </a:r>
            <a:r>
              <a:rPr lang="de-DE" dirty="0" smtClean="0"/>
              <a:t> Timeline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Immuteability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(Power -&gt; JVM/CLR/JS, </a:t>
            </a:r>
            <a:r>
              <a:rPr lang="de-DE" dirty="0" err="1" smtClean="0"/>
              <a:t>Robustness</a:t>
            </a:r>
            <a:r>
              <a:rPr lang="de-DE" dirty="0" smtClean="0"/>
              <a:t> -&gt; </a:t>
            </a:r>
            <a:r>
              <a:rPr lang="de-DE" dirty="0" err="1" smtClean="0"/>
              <a:t>functional</a:t>
            </a:r>
            <a:r>
              <a:rPr lang="de-DE" dirty="0" smtClean="0"/>
              <a:t>, </a:t>
            </a:r>
            <a:r>
              <a:rPr lang="de-DE" dirty="0" err="1" smtClean="0"/>
              <a:t>Concurrency</a:t>
            </a:r>
            <a:r>
              <a:rPr lang="de-DE" dirty="0" smtClean="0"/>
              <a:t> -&gt; STM, Focus -&gt; Lisp)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Sample .Net Samples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smtClean="0"/>
              <a:t> Samples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4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Wer hat </a:t>
            </a:r>
            <a:r>
              <a:rPr lang="de-DE" dirty="0" err="1" smtClean="0"/>
              <a:t>Clojure</a:t>
            </a:r>
            <a:r>
              <a:rPr lang="de-DE" dirty="0" smtClean="0"/>
              <a:t> erfunden?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979712" y="11247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 Jahre 2007!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4"/>
            <a:ext cx="2386507" cy="23762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2" y="3933056"/>
            <a:ext cx="2615916" cy="223224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779912" y="39330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John </a:t>
            </a:r>
            <a:r>
              <a:rPr lang="de-DE" dirty="0" err="1" smtClean="0"/>
              <a:t>Mc</a:t>
            </a:r>
            <a:r>
              <a:rPr lang="de-DE" dirty="0" smtClean="0"/>
              <a:t> </a:t>
            </a:r>
            <a:r>
              <a:rPr lang="de-DE" dirty="0" err="1" smtClean="0"/>
              <a:t>Carthy</a:t>
            </a:r>
            <a:r>
              <a:rPr lang="de-DE" dirty="0" smtClean="0"/>
              <a:t>!</a:t>
            </a:r>
          </a:p>
          <a:p>
            <a:r>
              <a:rPr lang="de-DE" dirty="0" smtClean="0"/>
              <a:t>Erfinder von List in Jahre 1958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5556" y="4766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Clojure</a:t>
            </a:r>
            <a:r>
              <a:rPr lang="de-DE" dirty="0" smtClean="0"/>
              <a:t>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556" y="391099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Interopability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83506"/>
            <a:ext cx="2468203" cy="15841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0" y="4790563"/>
            <a:ext cx="1748012" cy="13093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90563"/>
            <a:ext cx="1417372" cy="1209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0527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Lisp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75556" y="15291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Functional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5556" y="2005488"/>
            <a:ext cx="30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Datastructures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75556" y="2481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Concurrency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75556" y="29582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 </a:t>
            </a:r>
            <a:r>
              <a:rPr lang="de-DE" dirty="0" err="1" smtClean="0"/>
              <a:t>Based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75556" y="34346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Dynamisch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4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/>
      <p:bldP spid="12" grpId="0"/>
      <p:bldP spid="13" grpId="0"/>
      <p:bldP spid="1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7647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Von </a:t>
            </a:r>
            <a:r>
              <a:rPr lang="de-DE" dirty="0" err="1" smtClean="0"/>
              <a:t>c#</a:t>
            </a:r>
            <a:r>
              <a:rPr lang="de-DE" dirty="0" smtClean="0"/>
              <a:t> nach </a:t>
            </a:r>
            <a:r>
              <a:rPr lang="de-DE" dirty="0" err="1" smtClean="0"/>
              <a:t>Clojure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170080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Console.WriteLine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World!“);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246605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971600" y="328498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println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3" name="Textfeld 12"/>
          <p:cNvSpPr txBox="1"/>
          <p:nvPr/>
        </p:nvSpPr>
        <p:spPr>
          <a:xfrm>
            <a:off x="971600" y="429309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</a:t>
            </a:r>
            <a:r>
              <a:rPr lang="de-DE" sz="3200" dirty="0" err="1" smtClean="0"/>
              <a:t>println</a:t>
            </a:r>
            <a:r>
              <a:rPr lang="de-DE" sz="3200" dirty="0" smtClean="0"/>
              <a:t> 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54868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Eval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Print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Loop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erste Schritte mit der REPL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 Datentypen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Datentypen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Integer: 123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Double: 3.14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Big </a:t>
            </a:r>
            <a:r>
              <a:rPr lang="de-DE" dirty="0" err="1" smtClean="0"/>
              <a:t>Decimal</a:t>
            </a:r>
            <a:r>
              <a:rPr lang="de-DE" dirty="0" smtClean="0"/>
              <a:t>: 1.2M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String: „</a:t>
            </a:r>
            <a:r>
              <a:rPr lang="de-DE" dirty="0" err="1" smtClean="0"/>
              <a:t>Hello</a:t>
            </a:r>
            <a:r>
              <a:rPr lang="de-DE" dirty="0" smtClean="0"/>
              <a:t>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Symbol: </a:t>
            </a:r>
            <a:r>
              <a:rPr lang="de-DE" dirty="0" err="1" smtClean="0"/>
              <a:t>foo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Keyword</a:t>
            </a:r>
            <a:r>
              <a:rPr lang="de-DE" dirty="0" smtClean="0"/>
              <a:t>: :</a:t>
            </a:r>
            <a:r>
              <a:rPr lang="de-DE" dirty="0" err="1" smtClean="0"/>
              <a:t>firstname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Boolean: </a:t>
            </a:r>
            <a:r>
              <a:rPr lang="de-DE" dirty="0" err="1" smtClean="0"/>
              <a:t>true,false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Null Value: </a:t>
            </a:r>
            <a:r>
              <a:rPr lang="de-DE" dirty="0" err="1" smtClean="0"/>
              <a:t>nil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Rational: 1/3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Regex</a:t>
            </a:r>
            <a:r>
              <a:rPr lang="de-DE" dirty="0" smtClean="0"/>
              <a:t>: #“[a-zA-Z0-9]“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0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Datenstrukturen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3717032"/>
            <a:ext cx="64087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256348" y="1988840"/>
            <a:ext cx="0" cy="3528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227687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List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foo</a:t>
            </a:r>
            <a:r>
              <a:rPr lang="de-DE" dirty="0" smtClean="0"/>
              <a:t> bar </a:t>
            </a:r>
            <a:r>
              <a:rPr lang="de-DE" dirty="0" err="1" smtClean="0"/>
              <a:t>baz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4598250" y="2429271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Vektoren</a:t>
            </a:r>
          </a:p>
          <a:p>
            <a:r>
              <a:rPr lang="de-DE" dirty="0" smtClean="0"/>
              <a:t>[1 2 3 4]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399647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{ :</a:t>
            </a:r>
            <a:r>
              <a:rPr lang="de-DE" dirty="0" err="1" smtClean="0"/>
              <a:t>firstname</a:t>
            </a:r>
            <a:r>
              <a:rPr lang="de-DE" dirty="0" smtClean="0"/>
              <a:t> „Thomas“</a:t>
            </a:r>
          </a:p>
          <a:p>
            <a:r>
              <a:rPr lang="de-DE" dirty="0"/>
              <a:t> </a:t>
            </a:r>
            <a:r>
              <a:rPr lang="de-DE" dirty="0" smtClean="0"/>
              <a:t> :</a:t>
            </a:r>
            <a:r>
              <a:rPr lang="de-DE" dirty="0" err="1" smtClean="0"/>
              <a:t>lastname</a:t>
            </a:r>
            <a:r>
              <a:rPr lang="de-DE" dirty="0" smtClean="0"/>
              <a:t> „Schulte“}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39964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Set</a:t>
            </a:r>
          </a:p>
          <a:p>
            <a:r>
              <a:rPr lang="de-DE" dirty="0" smtClean="0"/>
              <a:t>#{ „C“ „C++“ „C#“ „</a:t>
            </a:r>
            <a:r>
              <a:rPr lang="de-DE" dirty="0" err="1" smtClean="0"/>
              <a:t>Clojure</a:t>
            </a:r>
            <a:r>
              <a:rPr lang="de-DE" dirty="0" smtClean="0"/>
              <a:t>“}</a:t>
            </a:r>
          </a:p>
          <a:p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6453336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Datenstrukturen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Datentypen und Strukturen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519</Words>
  <Application>Microsoft Office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Schulte, Thomas</cp:lastModifiedBy>
  <cp:revision>47</cp:revision>
  <cp:lastPrinted>2013-09-18T13:46:09Z</cp:lastPrinted>
  <dcterms:created xsi:type="dcterms:W3CDTF">2012-08-04T13:46:56Z</dcterms:created>
  <dcterms:modified xsi:type="dcterms:W3CDTF">2013-09-18T15:09:29Z</dcterms:modified>
</cp:coreProperties>
</file>