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6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95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5" r:id="rId40"/>
    <p:sldId id="306" r:id="rId41"/>
    <p:sldId id="302" r:id="rId42"/>
    <p:sldId id="303" r:id="rId43"/>
    <p:sldId id="304" r:id="rId44"/>
    <p:sldId id="266" r:id="rId45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26.09.2013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github.com/clojure/clojure.core-api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jure/clojure-clr/wiki" TargetMode="External"/><Relationship Id="rId7" Type="http://schemas.openxmlformats.org/officeDocument/2006/relationships/hyperlink" Target="http://channel9.msdn.com/Shows/Going+Deep/Expert-to-Expert-Rich-Hickey-and-Brian-Beckman-Inside-Clojure" TargetMode="External"/><Relationship Id="rId2" Type="http://schemas.openxmlformats.org/officeDocument/2006/relationships/hyperlink" Target="http://clojuredo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presentations/Simple-Made-Easy" TargetMode="External"/><Relationship Id="rId5" Type="http://schemas.openxmlformats.org/officeDocument/2006/relationships/hyperlink" Target="https://github.com/thomasschulte/" TargetMode="External"/><Relationship Id="rId4" Type="http://schemas.openxmlformats.org/officeDocument/2006/relationships/hyperlink" Target="http://planet.clojure.in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046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Grundlegende Kontrollstrukturen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1052736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</a:t>
            </a:r>
            <a:r>
              <a:rPr lang="de-DE" dirty="0" smtClean="0"/>
              <a:t> 		=&gt; Erzeugt ein </a:t>
            </a:r>
            <a:r>
              <a:rPr lang="de-DE" dirty="0" err="1" smtClean="0"/>
              <a:t>Rootbinding</a:t>
            </a:r>
            <a:r>
              <a:rPr lang="de-DE" dirty="0" smtClean="0"/>
              <a:t> in den Namespace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	=&gt; Verzweigung</a:t>
            </a:r>
          </a:p>
          <a:p>
            <a:r>
              <a:rPr lang="de-DE" dirty="0"/>
              <a:t>d</a:t>
            </a:r>
            <a:r>
              <a:rPr lang="de-DE" dirty="0" smtClean="0"/>
              <a:t>o		=&gt; Anweisungsblock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et</a:t>
            </a:r>
            <a:r>
              <a:rPr lang="de-DE" dirty="0" smtClean="0"/>
              <a:t>		=&gt; Binding Form</a:t>
            </a:r>
          </a:p>
          <a:p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		=&gt; </a:t>
            </a:r>
            <a:r>
              <a:rPr lang="de-DE" dirty="0" err="1" smtClean="0"/>
              <a:t>quouten</a:t>
            </a:r>
            <a:r>
              <a:rPr lang="de-DE" dirty="0" smtClean="0"/>
              <a:t> von Anweisungen. Die Anweisung wird nicht evaluiert</a:t>
            </a:r>
          </a:p>
          <a:p>
            <a:r>
              <a:rPr lang="de-DE" dirty="0" err="1"/>
              <a:t>f</a:t>
            </a:r>
            <a:r>
              <a:rPr lang="de-DE" dirty="0" err="1" smtClean="0"/>
              <a:t>n</a:t>
            </a:r>
            <a:r>
              <a:rPr lang="de-DE" dirty="0" smtClean="0"/>
              <a:t>		=&gt; zum Erzeugen von Funktionen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oop</a:t>
            </a:r>
            <a:r>
              <a:rPr lang="de-DE" dirty="0" smtClean="0"/>
              <a:t>		=&gt; Binding Form für Rekursion</a:t>
            </a:r>
          </a:p>
          <a:p>
            <a:r>
              <a:rPr lang="de-DE" dirty="0" err="1"/>
              <a:t>r</a:t>
            </a:r>
            <a:r>
              <a:rPr lang="de-DE" dirty="0" err="1" smtClean="0"/>
              <a:t>ecur</a:t>
            </a:r>
            <a:r>
              <a:rPr lang="de-DE" dirty="0" smtClean="0"/>
              <a:t>		=&gt; Sprungpunkt für Rekursion</a:t>
            </a:r>
          </a:p>
          <a:p>
            <a:r>
              <a:rPr lang="de-DE" dirty="0" err="1" smtClean="0"/>
              <a:t>Throw</a:t>
            </a:r>
            <a:r>
              <a:rPr lang="de-DE" dirty="0" smtClean="0"/>
              <a:t>		=&gt; </a:t>
            </a:r>
            <a:r>
              <a:rPr lang="de-DE" dirty="0" err="1" smtClean="0"/>
              <a:t>Exception</a:t>
            </a:r>
            <a:r>
              <a:rPr lang="de-DE" smtClean="0"/>
              <a:t> auslösen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1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Funktionen erzeugen, Varianten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; Erzeugung einer Funktion mit 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 25</a:t>
            </a:r>
          </a:p>
          <a:p>
            <a:endParaRPr lang="de-DE" dirty="0"/>
          </a:p>
          <a:p>
            <a:r>
              <a:rPr lang="de-DE" dirty="0" smtClean="0"/>
              <a:t>;  Erzeugung einer Funktion mit der </a:t>
            </a:r>
            <a:r>
              <a:rPr lang="de-DE" dirty="0" err="1" smtClean="0"/>
              <a:t>fn</a:t>
            </a:r>
            <a:r>
              <a:rPr lang="de-DE" dirty="0" smtClean="0"/>
              <a:t> Form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quadrat1 (</a:t>
            </a:r>
            <a:r>
              <a:rPr lang="de-DE" dirty="0" err="1" smtClean="0"/>
              <a:t>fn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/>
              <a:t>(quadrat1 5)	; 25</a:t>
            </a:r>
          </a:p>
          <a:p>
            <a:endParaRPr lang="de-DE" dirty="0" smtClean="0"/>
          </a:p>
          <a:p>
            <a:r>
              <a:rPr lang="de-DE" dirty="0" smtClean="0"/>
              <a:t>; Erzeugung einer Funktion mit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#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quadrat2 #(* % %))</a:t>
            </a:r>
          </a:p>
          <a:p>
            <a:r>
              <a:rPr lang="de-DE" dirty="0"/>
              <a:t>(</a:t>
            </a:r>
            <a:r>
              <a:rPr lang="de-DE" dirty="0" smtClean="0"/>
              <a:t>quadrat125</a:t>
            </a:r>
            <a:r>
              <a:rPr lang="de-DE" dirty="0"/>
              <a:t>)	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eine anonyme Funktion </a:t>
            </a:r>
          </a:p>
          <a:p>
            <a:r>
              <a:rPr lang="de-DE" dirty="0" smtClean="0"/>
              <a:t>((</a:t>
            </a:r>
            <a:r>
              <a:rPr lang="de-DE" dirty="0" err="1" smtClean="0"/>
              <a:t>fn</a:t>
            </a:r>
            <a:r>
              <a:rPr lang="de-DE" dirty="0" smtClean="0"/>
              <a:t> [x] (* x x)) 5) 	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9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7980" y="1062028"/>
            <a:ext cx="75983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sind Funktionen die selber Funktionen als Parameter bekommen oder eine Funktion als Rückgabe Wert haben.</a:t>
            </a:r>
          </a:p>
          <a:p>
            <a:endParaRPr lang="de-DE" dirty="0"/>
          </a:p>
          <a:p>
            <a:r>
              <a:rPr lang="de-DE" dirty="0" smtClean="0"/>
              <a:t>2 normale Funktionen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mal2 [x] (* 2 x))	</a:t>
            </a:r>
          </a:p>
          <a:p>
            <a:r>
              <a:rPr lang="de-DE" dirty="0" smtClean="0"/>
              <a:t>(mal2 5) 		;25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;25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[f1 f2 x] (f1 (f2 x)))</a:t>
            </a:r>
          </a:p>
          <a:p>
            <a:r>
              <a:rPr lang="de-DE" dirty="0"/>
              <a:t>(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 5)	; 50</a:t>
            </a:r>
          </a:p>
          <a:p>
            <a:r>
              <a:rPr lang="de-DE" dirty="0"/>
              <a:t>(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 </a:t>
            </a:r>
            <a:r>
              <a:rPr lang="de-DE" dirty="0"/>
              <a:t>5)	; </a:t>
            </a:r>
            <a:r>
              <a:rPr lang="de-DE" dirty="0" smtClean="0"/>
              <a:t>100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gen-</a:t>
            </a:r>
            <a:r>
              <a:rPr lang="de-DE" dirty="0" err="1" smtClean="0"/>
              <a:t>both</a:t>
            </a:r>
            <a:r>
              <a:rPr lang="de-DE" dirty="0" smtClean="0"/>
              <a:t> [f1 f2] (</a:t>
            </a:r>
            <a:r>
              <a:rPr lang="de-DE" dirty="0" err="1" smtClean="0"/>
              <a:t>fn</a:t>
            </a:r>
            <a:r>
              <a:rPr lang="de-DE" dirty="0" smtClean="0"/>
              <a:t> [x] (f1 (f2 x))))</a:t>
            </a:r>
          </a:p>
          <a:p>
            <a:r>
              <a:rPr lang="de-DE" dirty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mq</a:t>
            </a:r>
            <a:r>
              <a:rPr lang="de-DE" dirty="0"/>
              <a:t> (gen-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))</a:t>
            </a:r>
          </a:p>
          <a:p>
            <a:r>
              <a:rPr lang="de-DE" dirty="0"/>
              <a:t>(</a:t>
            </a:r>
            <a:r>
              <a:rPr lang="de-DE" dirty="0" err="1"/>
              <a:t>mq</a:t>
            </a:r>
            <a:r>
              <a:rPr lang="de-DE" dirty="0"/>
              <a:t> 5)	; 50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smtClean="0"/>
              <a:t>qm </a:t>
            </a:r>
            <a:r>
              <a:rPr lang="de-DE" dirty="0"/>
              <a:t>(gen-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mal2))</a:t>
            </a:r>
            <a:endParaRPr lang="de-DE" dirty="0"/>
          </a:p>
          <a:p>
            <a:r>
              <a:rPr lang="de-DE" dirty="0" smtClean="0"/>
              <a:t>(qm </a:t>
            </a:r>
            <a:r>
              <a:rPr lang="de-DE" dirty="0"/>
              <a:t>5)	; </a:t>
            </a:r>
            <a:r>
              <a:rPr lang="de-DE" dirty="0" smtClean="0"/>
              <a:t>100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 [n m]</a:t>
            </a:r>
          </a:p>
          <a:p>
            <a:r>
              <a:rPr lang="de-DE" dirty="0" smtClean="0"/>
              <a:t>  (</a:t>
            </a:r>
            <a:r>
              <a:rPr lang="de-DE" dirty="0" err="1" smtClean="0"/>
              <a:t>System.Threading.Thread</a:t>
            </a:r>
            <a:r>
              <a:rPr lang="de-DE" dirty="0" smtClean="0"/>
              <a:t>/</a:t>
            </a:r>
            <a:r>
              <a:rPr lang="de-DE" dirty="0" err="1" smtClean="0"/>
              <a:t>Sleep</a:t>
            </a:r>
            <a:r>
              <a:rPr lang="de-DE" dirty="0" smtClean="0"/>
              <a:t> 2000)</a:t>
            </a:r>
          </a:p>
          <a:p>
            <a:r>
              <a:rPr lang="de-DE" dirty="0"/>
              <a:t> </a:t>
            </a:r>
            <a:r>
              <a:rPr lang="de-DE" dirty="0" smtClean="0"/>
              <a:t> (* m n))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slow-calc</a:t>
            </a:r>
            <a:r>
              <a:rPr lang="de-DE" dirty="0"/>
              <a:t> 2 6)	; 12 aber langsam</a:t>
            </a:r>
          </a:p>
          <a:p>
            <a:r>
              <a:rPr lang="de-DE" dirty="0"/>
              <a:t>(time (</a:t>
            </a:r>
            <a:r>
              <a:rPr lang="de-DE" dirty="0" err="1"/>
              <a:t>slow-calc</a:t>
            </a:r>
            <a:r>
              <a:rPr lang="de-DE" dirty="0"/>
              <a:t> 2 6))</a:t>
            </a:r>
          </a:p>
          <a:p>
            <a:endParaRPr lang="de-DE" dirty="0"/>
          </a:p>
          <a:p>
            <a:r>
              <a:rPr lang="de-DE" dirty="0" smtClean="0"/>
              <a:t>HOF mit </a:t>
            </a:r>
            <a:r>
              <a:rPr lang="de-DE" dirty="0" err="1" smtClean="0"/>
              <a:t>memonize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 </a:t>
            </a:r>
            <a:r>
              <a:rPr lang="de-DE" dirty="0" err="1" smtClean="0"/>
              <a:t>memonize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erzeugt eine </a:t>
            </a:r>
            <a:r>
              <a:rPr lang="de-DE" dirty="0" err="1" smtClean="0"/>
              <a:t>cache</a:t>
            </a:r>
            <a:r>
              <a:rPr lang="de-DE" dirty="0" smtClean="0"/>
              <a:t> variante der übergebenen Funktion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 smtClean="0"/>
              <a:t>cached-slow-calc</a:t>
            </a:r>
            <a:r>
              <a:rPr lang="de-DE" dirty="0" smtClean="0"/>
              <a:t> (</a:t>
            </a:r>
            <a:r>
              <a:rPr lang="de-DE" dirty="0" err="1" smtClean="0"/>
              <a:t>memoize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	; 12 </a:t>
            </a:r>
            <a:r>
              <a:rPr lang="de-DE" dirty="0" smtClean="0"/>
              <a:t>langsam, aber nur beim ersten mal</a:t>
            </a:r>
            <a:endParaRPr lang="de-DE" dirty="0"/>
          </a:p>
          <a:p>
            <a:r>
              <a:rPr lang="de-DE" dirty="0"/>
              <a:t>(time </a:t>
            </a:r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0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7524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 Library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is better to have 100 functions operate on one data structure than 10 functions on 10 data structures." —Alan Perlis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524" y="1527782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>
                <a:hlinkClick r:id="rId2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>
                <a:hlinkClick r:id="rId2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when</a:t>
            </a:r>
            <a:r>
              <a:rPr lang="de-DE" sz="1400" dirty="0">
                <a:hlinkClick r:id="rId2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rand-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>
                <a:hlinkClick r:id="rId2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any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realized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file-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36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5486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Auszüge aus der </a:t>
            </a:r>
            <a:r>
              <a:rPr lang="de-DE" dirty="0" err="1" smtClean="0"/>
              <a:t>Sequence</a:t>
            </a:r>
            <a:r>
              <a:rPr lang="de-DE" dirty="0" smtClean="0"/>
              <a:t> Library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0662" y="980728"/>
            <a:ext cx="849357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Erzeugung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range</a:t>
            </a:r>
            <a:r>
              <a:rPr lang="de-DE" dirty="0" smtClean="0"/>
              <a:t>  </a:t>
            </a:r>
            <a:r>
              <a:rPr lang="de-DE" dirty="0" err="1" smtClean="0"/>
              <a:t>repeat</a:t>
            </a:r>
            <a:r>
              <a:rPr lang="de-DE" dirty="0" smtClean="0"/>
              <a:t>  </a:t>
            </a:r>
            <a:r>
              <a:rPr lang="de-DE" dirty="0" err="1" smtClean="0"/>
              <a:t>cycle</a:t>
            </a:r>
            <a:r>
              <a:rPr lang="de-DE" dirty="0" smtClean="0"/>
              <a:t>  </a:t>
            </a:r>
            <a:r>
              <a:rPr lang="de-DE" dirty="0" err="1" smtClean="0"/>
              <a:t>iterate</a:t>
            </a:r>
            <a:r>
              <a:rPr lang="de-DE" dirty="0" smtClean="0"/>
              <a:t>  </a:t>
            </a:r>
            <a:r>
              <a:rPr lang="de-DE" dirty="0" err="1" smtClean="0"/>
              <a:t>repeatedly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Auselsen</a:t>
            </a:r>
            <a:r>
              <a:rPr lang="de-DE" dirty="0" smtClean="0"/>
              <a:t>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First  </a:t>
            </a:r>
            <a:r>
              <a:rPr lang="de-DE" dirty="0" err="1" smtClean="0"/>
              <a:t>rest</a:t>
            </a:r>
            <a:r>
              <a:rPr lang="de-DE" dirty="0" smtClean="0"/>
              <a:t>  </a:t>
            </a:r>
            <a:r>
              <a:rPr lang="de-DE" dirty="0" err="1" smtClean="0"/>
              <a:t>next</a:t>
            </a:r>
            <a:r>
              <a:rPr lang="de-DE" dirty="0" smtClean="0"/>
              <a:t>  last  </a:t>
            </a:r>
            <a:r>
              <a:rPr lang="de-DE" dirty="0" err="1" smtClean="0"/>
              <a:t>butlast</a:t>
            </a:r>
            <a:r>
              <a:rPr lang="de-DE" dirty="0" smtClean="0"/>
              <a:t> 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nth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 </a:t>
            </a:r>
            <a:r>
              <a:rPr lang="de-DE" dirty="0" err="1" smtClean="0"/>
              <a:t>ffirst</a:t>
            </a:r>
            <a:r>
              <a:rPr lang="de-DE" dirty="0" smtClean="0"/>
              <a:t>  </a:t>
            </a:r>
            <a:r>
              <a:rPr lang="de-DE" dirty="0" err="1" smtClean="0"/>
              <a:t>nfirst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verändern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filtern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f</a:t>
            </a:r>
            <a:r>
              <a:rPr lang="de-DE" dirty="0" err="1" smtClean="0"/>
              <a:t>ilter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/>
              <a:t> </a:t>
            </a:r>
            <a:r>
              <a:rPr lang="de-DE" dirty="0" smtClean="0"/>
              <a:t>sortieren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ort</a:t>
            </a:r>
            <a:r>
              <a:rPr lang="de-DE" dirty="0" smtClean="0"/>
              <a:t>  </a:t>
            </a:r>
            <a:r>
              <a:rPr lang="de-DE" dirty="0" err="1" smtClean="0"/>
              <a:t>sort-by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Sequencen</a:t>
            </a:r>
            <a:r>
              <a:rPr lang="de-DE" dirty="0" smtClean="0"/>
              <a:t> </a:t>
            </a:r>
            <a:r>
              <a:rPr lang="de-DE" dirty="0" err="1" smtClean="0"/>
              <a:t>grupieren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group-by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Sequncen</a:t>
            </a:r>
            <a:r>
              <a:rPr lang="de-DE" dirty="0" smtClean="0"/>
              <a:t> durchlaufen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reduce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Begriffserklärung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40131" y="151300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Value (Fact)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Identity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15616" y="299695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Grundlagen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105629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24172"/>
              </p:ext>
            </p:extLst>
          </p:nvPr>
        </p:nvGraphicFramePr>
        <p:xfrm>
          <a:off x="623900" y="2276872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Refs</a:t>
            </a:r>
            <a:r>
              <a:rPr lang="de-DE" dirty="0" smtClean="0"/>
              <a:t> 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</a:t>
            </a:r>
            <a:r>
              <a:rPr lang="de-DE" dirty="0" err="1" smtClean="0"/>
              <a:t>Transactionsmechanismus</a:t>
            </a:r>
            <a:r>
              <a:rPr lang="de-DE" dirty="0" smtClean="0"/>
              <a:t> erreicht.</a:t>
            </a:r>
          </a:p>
          <a:p>
            <a:endParaRPr lang="de-DE" dirty="0"/>
          </a:p>
          <a:p>
            <a:r>
              <a:rPr lang="de-DE" dirty="0" smtClean="0"/>
              <a:t>A	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 smtClean="0"/>
              <a:t>Änderungen werden atomar durchgeführt. Entweder alles oder nichts. </a:t>
            </a:r>
          </a:p>
          <a:p>
            <a:endParaRPr lang="de-DE" dirty="0" smtClean="0"/>
          </a:p>
          <a:p>
            <a:r>
              <a:rPr lang="de-DE" dirty="0" smtClean="0"/>
              <a:t>C	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 smtClean="0"/>
              <a:t>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dirty="0" smtClean="0"/>
              <a:t>I	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Die Änderungen findet isoliert statt. Andere auf den selben Daten </a:t>
            </a:r>
            <a:r>
              <a:rPr lang="de-DE" dirty="0" err="1" smtClean="0"/>
              <a:t>Statfindene</a:t>
            </a:r>
            <a:r>
              <a:rPr lang="de-DE" dirty="0" smtClean="0"/>
              <a:t> Operationen haben keinen </a:t>
            </a:r>
            <a:r>
              <a:rPr lang="de-DE" dirty="0" err="1" smtClean="0"/>
              <a:t>Einfluß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	-&gt; Durable</a:t>
            </a:r>
          </a:p>
          <a:p>
            <a:r>
              <a:rPr lang="de-DE" dirty="0" smtClean="0"/>
              <a:t>Daten sind dauerhaft </a:t>
            </a:r>
            <a:r>
              <a:rPr lang="de-DE" dirty="0" err="1" smtClean="0"/>
              <a:t>gespeichtert</a:t>
            </a:r>
            <a:r>
              <a:rPr lang="de-DE" dirty="0" smtClean="0"/>
              <a:t>. Das gilt nicht für die STM, da es sich hier um eine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383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/>
              <a:t>Refs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ref</a:t>
            </a:r>
            <a:r>
              <a:rPr lang="de-DE" dirty="0" smtClean="0"/>
              <a:t> „Hallo“))	; Erzeug eine Referenz auf ein String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</a:t>
            </a:r>
            <a:r>
              <a:rPr lang="de-DE" dirty="0" smtClean="0"/>
              <a:t>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ref</a:t>
            </a:r>
            <a:r>
              <a:rPr lang="de-DE" dirty="0" smtClean="0"/>
              <a:t>-set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die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dosync</a:t>
            </a:r>
            <a:r>
              <a:rPr lang="de-DE" dirty="0" smtClean="0"/>
              <a:t> ……)		; </a:t>
            </a:r>
            <a:r>
              <a:rPr lang="de-DE" dirty="0" err="1" smtClean="0"/>
              <a:t>Transactionsblock</a:t>
            </a:r>
            <a:r>
              <a:rPr lang="de-DE" dirty="0" smtClean="0"/>
              <a:t> in denen </a:t>
            </a:r>
            <a:r>
              <a:rPr lang="de-DE" dirty="0" err="1" smtClean="0"/>
              <a:t>Refs</a:t>
            </a:r>
            <a:r>
              <a:rPr lang="de-DE" dirty="0" smtClean="0"/>
              <a:t> geändert werden dürfen</a:t>
            </a:r>
          </a:p>
          <a:p>
            <a:endParaRPr lang="de-DE" dirty="0"/>
          </a:p>
          <a:p>
            <a:r>
              <a:rPr lang="de-DE" dirty="0"/>
              <a:t>(alter </a:t>
            </a:r>
            <a:r>
              <a:rPr lang="de-DE" dirty="0" smtClean="0"/>
              <a:t>s 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; Ändert den Wert der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0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 </a:t>
            </a:r>
            <a:r>
              <a:rPr lang="de-DE" dirty="0" err="1" smtClean="0"/>
              <a:t>Refs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5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/>
              <a:t>Transactions</a:t>
            </a:r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Transaction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Transaction.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4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Atoms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Atoms</a:t>
            </a:r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atom</a:t>
            </a:r>
            <a:r>
              <a:rPr lang="de-DE" dirty="0" smtClean="0"/>
              <a:t> „Hallo“))	; Erzeug eines String Atoms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das Atom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das Atom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reset</a:t>
            </a:r>
            <a:r>
              <a:rPr lang="de-DE" dirty="0" smtClean="0"/>
              <a:t>!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das Atom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swap</a:t>
            </a:r>
            <a:r>
              <a:rPr lang="de-DE" dirty="0" smtClean="0"/>
              <a:t>! s#(.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 	; Ändert den Wert des Atoms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Atoms</a:t>
            </a:r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6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9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agent</a:t>
            </a:r>
            <a:r>
              <a:rPr lang="de-DE" dirty="0" smtClean="0"/>
              <a:t> „Hallo“))	; Erzeug eines String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den Agent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den Agent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/>
              <a:t>(send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</a:t>
            </a:r>
            <a:r>
              <a:rPr lang="de-DE" dirty="0"/>
              <a:t>; Neue Nachricht an den Agent Senden</a:t>
            </a:r>
          </a:p>
          <a:p>
            <a:r>
              <a:rPr lang="de-DE" dirty="0" smtClean="0"/>
              <a:t>(</a:t>
            </a:r>
            <a:r>
              <a:rPr lang="de-DE" dirty="0"/>
              <a:t>send-off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ToLower</a:t>
            </a:r>
            <a:r>
              <a:rPr lang="de-DE" dirty="0"/>
              <a:t> </a:t>
            </a:r>
            <a:r>
              <a:rPr lang="de-DE" dirty="0" smtClean="0"/>
              <a:t>%)) 	; </a:t>
            </a:r>
            <a:r>
              <a:rPr lang="de-DE" dirty="0"/>
              <a:t>Neue Nachricht an den Agent Senden</a:t>
            </a:r>
          </a:p>
          <a:p>
            <a:r>
              <a:rPr lang="de-DE" dirty="0" smtClean="0"/>
              <a:t>; Die Behandlung in Thread Pool ist anders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await</a:t>
            </a:r>
            <a:r>
              <a:rPr lang="de-DE" dirty="0" smtClean="0"/>
              <a:t> s)			; Wartet </a:t>
            </a:r>
            <a:r>
              <a:rPr lang="de-DE" dirty="0" err="1" smtClean="0"/>
              <a:t>daruf</a:t>
            </a:r>
            <a:r>
              <a:rPr lang="de-DE" dirty="0" smtClean="0"/>
              <a:t> das der Agent fertig ist.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await-for</a:t>
            </a:r>
            <a:r>
              <a:rPr lang="de-DE" dirty="0" smtClean="0"/>
              <a:t> s)		; Wartet 5 Sekunden darauf das der Agent fertig wird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Agents</a:t>
            </a:r>
            <a:endParaRPr lang="de-DE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980728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 ist noch mehr</a:t>
            </a:r>
          </a:p>
          <a:p>
            <a:endParaRPr lang="de-DE" dirty="0"/>
          </a:p>
          <a:p>
            <a:r>
              <a:rPr lang="de-DE" dirty="0" smtClean="0"/>
              <a:t>Delay</a:t>
            </a:r>
          </a:p>
          <a:p>
            <a:r>
              <a:rPr lang="de-DE" dirty="0" smtClean="0"/>
              <a:t>Future</a:t>
            </a:r>
          </a:p>
          <a:p>
            <a:r>
              <a:rPr lang="de-DE" dirty="0" err="1" smtClean="0"/>
              <a:t>Promise</a:t>
            </a:r>
            <a:endParaRPr lang="de-DE" dirty="0" smtClean="0"/>
          </a:p>
          <a:p>
            <a:r>
              <a:rPr lang="de-DE" dirty="0" err="1" smtClean="0"/>
              <a:t>Pmap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Clojure</a:t>
            </a:r>
            <a:r>
              <a:rPr lang="de-DE" dirty="0" smtClean="0"/>
              <a:t> hat ein mitgeliefertes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Fraemwork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use</a:t>
            </a:r>
            <a:r>
              <a:rPr lang="de-DE" dirty="0"/>
              <a:t> '</a:t>
            </a:r>
            <a:r>
              <a:rPr lang="de-DE" dirty="0" err="1"/>
              <a:t>clojure.test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; Test erstellen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deftest</a:t>
            </a:r>
            <a:r>
              <a:rPr lang="de-DE" dirty="0"/>
              <a:t> parse-hallo-test</a:t>
            </a:r>
          </a:p>
          <a:p>
            <a:r>
              <a:rPr lang="de-DE" dirty="0"/>
              <a:t>  (</a:t>
            </a:r>
            <a:r>
              <a:rPr lang="de-DE" dirty="0" err="1"/>
              <a:t>let</a:t>
            </a:r>
            <a:r>
              <a:rPr lang="de-DE" dirty="0"/>
              <a:t> [s "HALLO"]</a:t>
            </a:r>
          </a:p>
          <a:p>
            <a:r>
              <a:rPr lang="en-US" dirty="0"/>
              <a:t>    (is (= (.</a:t>
            </a:r>
            <a:r>
              <a:rPr lang="en-US" dirty="0" err="1"/>
              <a:t>ToUpper</a:t>
            </a:r>
            <a:r>
              <a:rPr lang="en-US" dirty="0"/>
              <a:t> "hallo") s) "Should be HALLO</a:t>
            </a:r>
            <a:r>
              <a:rPr lang="en-US" dirty="0" smtClean="0"/>
              <a:t>")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;Test laufen lassen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run</a:t>
            </a:r>
            <a:r>
              <a:rPr lang="de-DE" dirty="0"/>
              <a:t>-tests '</a:t>
            </a:r>
            <a:r>
              <a:rPr lang="de-DE" dirty="0" err="1"/>
              <a:t>user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Funktionen können einfach </a:t>
            </a:r>
            <a:r>
              <a:rPr lang="de-DE" dirty="0" err="1" smtClean="0"/>
              <a:t>gemockt</a:t>
            </a:r>
            <a:r>
              <a:rPr lang="de-DE" dirty="0" smtClean="0"/>
              <a:t> werden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Wir wollen in einigen Fällen nicht auf die internen Funktionen gehen, sollen wollen Attrappen (Mocks und </a:t>
            </a:r>
            <a:r>
              <a:rPr lang="de-DE" dirty="0" err="1" smtClean="0"/>
              <a:t>Stubs</a:t>
            </a:r>
            <a:r>
              <a:rPr lang="de-DE" dirty="0" smtClean="0"/>
              <a:t>) dazwischen schalten.</a:t>
            </a:r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dirty="0" err="1" smtClean="0"/>
              <a:t>with-redefs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ermöglicht uns das.</a:t>
            </a:r>
          </a:p>
          <a:p>
            <a:endParaRPr lang="de-DE" dirty="0"/>
          </a:p>
          <a:p>
            <a:r>
              <a:rPr lang="de-DE" dirty="0" err="1" smtClean="0"/>
              <a:t>Sampel</a:t>
            </a:r>
            <a:r>
              <a:rPr lang="de-DE" dirty="0" smtClean="0"/>
              <a:t>: Mocken von rand-</a:t>
            </a:r>
            <a:r>
              <a:rPr lang="de-DE" smtClean="0"/>
              <a:t>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4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676" y="3804400"/>
            <a:ext cx="317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Gut für schnelle Test</a:t>
            </a:r>
          </a:p>
          <a:p>
            <a:endParaRPr lang="de-DE" dirty="0" smtClean="0"/>
          </a:p>
          <a:p>
            <a:r>
              <a:rPr lang="de-DE" dirty="0" smtClean="0"/>
              <a:t>Braucht einen zusätzlichen Editor zum Arbeiten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95" y="2092332"/>
            <a:ext cx="3788507" cy="13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620688"/>
            <a:ext cx="21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628800"/>
            <a:ext cx="11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Bare </a:t>
            </a:r>
            <a:r>
              <a:rPr lang="de-DE" dirty="0" err="1" smtClean="0"/>
              <a:t>Repl</a:t>
            </a:r>
            <a:endParaRPr lang="de-DE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6" y="2169875"/>
            <a:ext cx="3197268" cy="139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64088" y="15518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 Studio Integration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9142" y="3988963"/>
            <a:ext cx="363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Besser für größere Projekte</a:t>
            </a:r>
          </a:p>
          <a:p>
            <a:endParaRPr lang="de-DE" dirty="0" smtClean="0"/>
          </a:p>
          <a:p>
            <a:r>
              <a:rPr lang="de-DE" dirty="0" smtClean="0"/>
              <a:t>Hat integrierte REPL </a:t>
            </a:r>
          </a:p>
          <a:p>
            <a:r>
              <a:rPr lang="de-DE" dirty="0" smtClean="0"/>
              <a:t>Hat Projekt Support</a:t>
            </a:r>
          </a:p>
          <a:p>
            <a:r>
              <a:rPr lang="de-DE" dirty="0" smtClean="0"/>
              <a:t>Hat File Support</a:t>
            </a:r>
            <a:endParaRPr lang="de-DE" dirty="0"/>
          </a:p>
        </p:txBody>
      </p:sp>
      <p:sp>
        <p:nvSpPr>
          <p:cNvPr id="11" name="Down Arrow 10"/>
          <p:cNvSpPr/>
          <p:nvPr/>
        </p:nvSpPr>
        <p:spPr>
          <a:xfrm rot="3382499">
            <a:off x="2501476" y="869297"/>
            <a:ext cx="360040" cy="842239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13"/>
          <p:cNvSpPr/>
          <p:nvPr/>
        </p:nvSpPr>
        <p:spPr>
          <a:xfrm rot="18136343">
            <a:off x="5471376" y="794912"/>
            <a:ext cx="360040" cy="827851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Macrosystem</a:t>
            </a:r>
            <a:r>
              <a:rPr lang="de-DE" dirty="0" smtClean="0"/>
              <a:t>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093028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Bestehende </a:t>
            </a:r>
            <a:r>
              <a:rPr lang="de-DE" dirty="0" err="1" smtClean="0"/>
              <a:t>Macros</a:t>
            </a:r>
            <a:r>
              <a:rPr lang="de-DE" dirty="0" smtClean="0"/>
              <a:t> anschauen</a:t>
            </a:r>
          </a:p>
          <a:p>
            <a:endParaRPr lang="de-DE" dirty="0"/>
          </a:p>
          <a:p>
            <a:r>
              <a:rPr lang="de-DE" dirty="0" smtClean="0"/>
              <a:t>Um bestehende Makros anschauen zu können brauchen wir die Funktion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macroexpand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acroexpand</a:t>
            </a:r>
            <a:r>
              <a:rPr lang="de-DE" dirty="0" smtClean="0"/>
              <a:t>-all	; (</a:t>
            </a:r>
            <a:r>
              <a:rPr lang="de-DE" dirty="0" err="1" smtClean="0"/>
              <a:t>use</a:t>
            </a:r>
            <a:r>
              <a:rPr lang="de-DE" dirty="0" smtClean="0"/>
              <a:t> ‘</a:t>
            </a:r>
            <a:r>
              <a:rPr lang="de-DE" dirty="0" err="1" smtClean="0"/>
              <a:t>clojure.walk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r>
              <a:rPr lang="de-DE" dirty="0" smtClean="0"/>
              <a:t> gibt es bestehende </a:t>
            </a:r>
            <a:r>
              <a:rPr lang="de-DE" dirty="0" err="1" smtClean="0"/>
              <a:t>Macros</a:t>
            </a:r>
            <a:r>
              <a:rPr lang="de-DE" dirty="0" smtClean="0"/>
              <a:t>, wie …</a:t>
            </a:r>
          </a:p>
          <a:p>
            <a:r>
              <a:rPr lang="de-DE" dirty="0" err="1" smtClean="0"/>
              <a:t>defn</a:t>
            </a:r>
            <a:r>
              <a:rPr lang="de-DE" dirty="0" smtClean="0"/>
              <a:t> </a:t>
            </a:r>
          </a:p>
          <a:p>
            <a:r>
              <a:rPr lang="de-DE" dirty="0" smtClean="0"/>
              <a:t>time</a:t>
            </a:r>
          </a:p>
          <a:p>
            <a:r>
              <a:rPr lang="de-DE" dirty="0" err="1" smtClean="0"/>
              <a:t>and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7" y="1196752"/>
            <a:ext cx="4343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1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9269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Macro</a:t>
            </a:r>
            <a:r>
              <a:rPr lang="de-DE" dirty="0" smtClean="0"/>
              <a:t> Expansion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248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98657" y="4600519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Quellcode wird an der REPL eingegeben / oder aus einer Datei geladen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Alle Makros werden expandiert.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Erst jetzt wird der Code evaluiert</a:t>
            </a:r>
          </a:p>
        </p:txBody>
      </p:sp>
    </p:spTree>
    <p:extLst>
      <p:ext uri="{BB962C8B-B14F-4D97-AF65-F5344CB8AC3E}">
        <p14:creationId xmlns:p14="http://schemas.microsoft.com/office/powerpoint/2010/main" val="26012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260648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r>
              <a:rPr lang="de-DE" dirty="0" smtClean="0"/>
              <a:t>; Eingeben an der REPL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defn</a:t>
            </a:r>
            <a:r>
              <a:rPr lang="de-DE" dirty="0"/>
              <a:t> </a:t>
            </a:r>
            <a:r>
              <a:rPr lang="de-DE" dirty="0" err="1" smtClean="0"/>
              <a:t>hello-world</a:t>
            </a:r>
            <a:r>
              <a:rPr lang="de-DE" dirty="0" smtClean="0"/>
              <a:t> [] </a:t>
            </a:r>
            <a:r>
              <a:rPr lang="de-DE" dirty="0"/>
              <a:t>(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de-DE" dirty="0"/>
              <a:t>“</a:t>
            </a:r>
            <a:r>
              <a:rPr lang="de-DE" dirty="0" err="1"/>
              <a:t>Hello</a:t>
            </a:r>
            <a:r>
              <a:rPr lang="de-DE" dirty="0"/>
              <a:t> World“))</a:t>
            </a:r>
          </a:p>
          <a:p>
            <a:endParaRPr lang="de-DE" dirty="0"/>
          </a:p>
          <a:p>
            <a:r>
              <a:rPr lang="de-DE" dirty="0" smtClean="0"/>
              <a:t>; </a:t>
            </a:r>
            <a:r>
              <a:rPr lang="de-DE" dirty="0" err="1" smtClean="0"/>
              <a:t>Macroexpansion</a:t>
            </a:r>
            <a:endParaRPr lang="de-DE" dirty="0" smtClean="0"/>
          </a:p>
          <a:p>
            <a:r>
              <a:rPr lang="de-DE" dirty="0" smtClean="0"/>
              <a:t>; Dieser Zwischenschritt ist für uns nicht sichtbar</a:t>
            </a:r>
          </a:p>
          <a:p>
            <a:r>
              <a:rPr lang="en-US" dirty="0"/>
              <a:t>(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hello-world [] </a:t>
            </a:r>
            <a:r>
              <a:rPr lang="en-US" dirty="0"/>
              <a:t>(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fn</a:t>
            </a:r>
            <a:r>
              <a:rPr lang="en-US" dirty="0"/>
              <a:t> ([] (</a:t>
            </a:r>
            <a:r>
              <a:rPr lang="en-US" dirty="0" err="1"/>
              <a:t>strrrrrr</a:t>
            </a:r>
            <a:r>
              <a:rPr lang="en-US" dirty="0"/>
              <a:t> "Hello World</a:t>
            </a:r>
            <a:r>
              <a:rPr lang="en-US" dirty="0" smtClean="0"/>
              <a:t>"))))</a:t>
            </a:r>
          </a:p>
          <a:p>
            <a:endParaRPr lang="en-US" dirty="0"/>
          </a:p>
          <a:p>
            <a:r>
              <a:rPr lang="en-US" dirty="0" smtClean="0"/>
              <a:t>; </a:t>
            </a:r>
            <a:r>
              <a:rPr lang="en-US" dirty="0" err="1" smtClean="0"/>
              <a:t>Evaluierung</a:t>
            </a:r>
            <a:r>
              <a:rPr lang="en-US" dirty="0" smtClean="0"/>
              <a:t>, </a:t>
            </a:r>
            <a:r>
              <a:rPr lang="en-US" dirty="0" err="1" smtClean="0"/>
              <a:t>mekert</a:t>
            </a:r>
            <a:r>
              <a:rPr lang="en-US" dirty="0" smtClean="0"/>
              <a:t> die </a:t>
            </a:r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en-US" dirty="0" smtClean="0"/>
              <a:t> an</a:t>
            </a:r>
          </a:p>
          <a:p>
            <a:r>
              <a:rPr lang="en-US" dirty="0" err="1"/>
              <a:t>CompilerException</a:t>
            </a:r>
            <a:r>
              <a:rPr lang="en-US" dirty="0"/>
              <a:t> </a:t>
            </a:r>
            <a:r>
              <a:rPr lang="en-US" dirty="0" err="1"/>
              <a:t>System.InvalidOperationException</a:t>
            </a:r>
            <a:r>
              <a:rPr lang="en-US" dirty="0"/>
              <a:t>: Unable to resolve symbol: </a:t>
            </a:r>
            <a:r>
              <a:rPr lang="en-US" dirty="0" err="1"/>
              <a:t>strrrrrr</a:t>
            </a:r>
            <a:r>
              <a:rPr lang="en-US" dirty="0"/>
              <a:t> in this </a:t>
            </a:r>
            <a:r>
              <a:rPr lang="en-US" dirty="0" smtClean="0"/>
              <a:t>context ….</a:t>
            </a:r>
          </a:p>
          <a:p>
            <a:endParaRPr lang="en-US" dirty="0"/>
          </a:p>
          <a:p>
            <a:r>
              <a:rPr lang="en-US" dirty="0" smtClean="0"/>
              <a:t>; Die </a:t>
            </a:r>
            <a:r>
              <a:rPr lang="en-US" dirty="0" err="1" smtClean="0"/>
              <a:t>Macroexpansion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manuell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de-DE" dirty="0"/>
              <a:t>(</a:t>
            </a:r>
            <a:r>
              <a:rPr lang="de-DE" dirty="0" err="1"/>
              <a:t>macroexpand</a:t>
            </a:r>
            <a:r>
              <a:rPr lang="de-DE" dirty="0"/>
              <a:t> ‘(</a:t>
            </a:r>
            <a:r>
              <a:rPr lang="de-DE" dirty="0" err="1"/>
              <a:t>defn</a:t>
            </a:r>
            <a:r>
              <a:rPr lang="de-DE" dirty="0"/>
              <a:t> </a:t>
            </a:r>
            <a:r>
              <a:rPr lang="de-DE" dirty="0" err="1" smtClean="0"/>
              <a:t>hello-world</a:t>
            </a:r>
            <a:r>
              <a:rPr lang="de-DE" dirty="0" smtClean="0"/>
              <a:t> [] </a:t>
            </a:r>
            <a:r>
              <a:rPr lang="de-DE" dirty="0"/>
              <a:t>(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de-DE" dirty="0"/>
              <a:t>“</a:t>
            </a:r>
            <a:r>
              <a:rPr lang="de-DE" dirty="0" err="1"/>
              <a:t>Hello</a:t>
            </a:r>
            <a:r>
              <a:rPr lang="de-DE" dirty="0"/>
              <a:t> World“)))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 =&gt; (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hello-world (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fn</a:t>
            </a:r>
            <a:r>
              <a:rPr lang="en-US" dirty="0"/>
              <a:t> ([] (</a:t>
            </a:r>
            <a:r>
              <a:rPr lang="en-US" dirty="0" err="1"/>
              <a:t>strrrrrr</a:t>
            </a:r>
            <a:r>
              <a:rPr lang="en-US" dirty="0"/>
              <a:t> Hello World))))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8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Schreiben eines eigenen Makros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/>
              <a:t>defmacro</a:t>
            </a:r>
            <a:r>
              <a:rPr lang="de-DE" dirty="0"/>
              <a:t> </a:t>
            </a:r>
            <a:r>
              <a:rPr lang="de-DE" dirty="0" err="1"/>
              <a:t>dbg</a:t>
            </a:r>
            <a:r>
              <a:rPr lang="de-DE" dirty="0"/>
              <a:t> [x] </a:t>
            </a:r>
          </a:p>
          <a:p>
            <a:r>
              <a:rPr lang="nn-NO" dirty="0"/>
              <a:t>  `(let [x# ~x] (println "dbg:" '~x "=" x#) x</a:t>
            </a:r>
            <a:r>
              <a:rPr lang="nn-NO" dirty="0" smtClean="0"/>
              <a:t>#))</a:t>
            </a:r>
          </a:p>
          <a:p>
            <a:endParaRPr lang="nn-NO" dirty="0" smtClean="0"/>
          </a:p>
          <a:p>
            <a:r>
              <a:rPr lang="nn-NO" dirty="0" smtClean="0"/>
              <a:t>(dbg (* 2 </a:t>
            </a:r>
            <a:r>
              <a:rPr lang="nn-NO" dirty="0"/>
              <a:t>3))	; dbg: (+ 2 3) = 5</a:t>
            </a:r>
            <a:endParaRPr lang="nn-NO" dirty="0" smtClean="0"/>
          </a:p>
          <a:p>
            <a:endParaRPr lang="nn-NO" dirty="0"/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Macro heißt dbg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Hat ein Parameter x    -&gt;   (* 2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Der Backtick leitet eine Schablone ein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~x unterbricht die Schablone und setzt den Wert selber ein ~x 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x# erzeugt einen innerhalb des Macros eindeutigen Bezeichner. Macros können so geschachtelt werden. x#   </a:t>
            </a:r>
            <a:r>
              <a:rPr lang="nn-NO" dirty="0"/>
              <a:t>-&gt; </a:t>
            </a:r>
            <a:r>
              <a:rPr lang="nn-NO" dirty="0" smtClean="0"/>
              <a:t>x</a:t>
            </a:r>
            <a:r>
              <a:rPr lang="nn-NO" dirty="0"/>
              <a:t>__8__auto</a:t>
            </a:r>
            <a:r>
              <a:rPr lang="nn-NO" dirty="0" smtClean="0"/>
              <a:t>__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'~</a:t>
            </a:r>
            <a:r>
              <a:rPr lang="nn-NO" dirty="0" smtClean="0"/>
              <a:t>x setzt den Wert wieder selber ein, aber durch den Quote wir er nicht ausgewertet. </a:t>
            </a:r>
            <a:r>
              <a:rPr lang="nn-NO" dirty="0"/>
              <a:t>'~</a:t>
            </a:r>
            <a:r>
              <a:rPr lang="nn-NO" dirty="0" smtClean="0"/>
              <a:t>x -&gt; (* 2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Das println </a:t>
            </a:r>
            <a:r>
              <a:rPr lang="nn-NO" dirty="0" smtClean="0"/>
              <a:t>gibt folgende aus -  &gt;      dbg:(+ </a:t>
            </a:r>
            <a:r>
              <a:rPr lang="nn-NO" dirty="0"/>
              <a:t>2 3) = </a:t>
            </a:r>
            <a:r>
              <a:rPr lang="nn-NO" dirty="0" smtClean="0"/>
              <a:t>5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Die lezte Anweisung des Makros ist x# 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Dieser Wert wird zurückgegeben. Das Makro erzeugt also nur den Seiteneffekt der Konsolen Ausgabe, beeinflußt das Programm aber nicht!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876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212976"/>
            <a:ext cx="6181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7667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 finde ich die </a:t>
            </a:r>
            <a:r>
              <a:rPr lang="de-DE" dirty="0" err="1" smtClean="0"/>
              <a:t>Macro</a:t>
            </a:r>
            <a:r>
              <a:rPr lang="de-DE" dirty="0" smtClean="0"/>
              <a:t> Zeichen auf meiner Tastatur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  ‘ 		-&gt;	Taste 1 mit </a:t>
            </a:r>
            <a:r>
              <a:rPr lang="de-DE" dirty="0" err="1" smtClean="0"/>
              <a:t>Shift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syntax</a:t>
            </a:r>
            <a:r>
              <a:rPr lang="de-DE" dirty="0"/>
              <a:t>-</a:t>
            </a:r>
            <a:r>
              <a:rPr lang="de-DE" dirty="0" err="1" smtClean="0"/>
              <a:t>quoute</a:t>
            </a:r>
            <a:r>
              <a:rPr lang="de-DE" dirty="0" smtClean="0"/>
              <a:t> `		-&gt;	Taste 2 mit </a:t>
            </a:r>
            <a:r>
              <a:rPr lang="de-DE" dirty="0" err="1" smtClean="0"/>
              <a:t>Shift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unquoute</a:t>
            </a:r>
            <a:r>
              <a:rPr lang="de-DE" dirty="0" smtClean="0"/>
              <a:t> ~		-&gt;	Taste 3 mit </a:t>
            </a:r>
            <a:r>
              <a:rPr lang="de-DE" dirty="0" err="1" smtClean="0"/>
              <a:t>AltGr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Unquote-splicing</a:t>
            </a:r>
            <a:r>
              <a:rPr lang="de-DE" dirty="0" smtClean="0"/>
              <a:t> ~@	-&gt;                </a:t>
            </a:r>
            <a:r>
              <a:rPr lang="de-DE" dirty="0" err="1" smtClean="0"/>
              <a:t>nocmal</a:t>
            </a:r>
            <a:r>
              <a:rPr lang="de-DE" dirty="0" smtClean="0"/>
              <a:t> </a:t>
            </a:r>
            <a:r>
              <a:rPr lang="de-DE" dirty="0" err="1" smtClean="0"/>
              <a:t>unquote</a:t>
            </a:r>
            <a:r>
              <a:rPr lang="de-DE" dirty="0" smtClean="0"/>
              <a:t> + @ Taste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4940" y="4095110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2205" y="3231818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3174" y="3601150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5696" y="3601150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764704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 Applikationen in Visual Studio</a:t>
            </a:r>
          </a:p>
          <a:p>
            <a:endParaRPr lang="de-DE" dirty="0"/>
          </a:p>
          <a:p>
            <a:r>
              <a:rPr lang="de-DE" dirty="0" smtClean="0"/>
              <a:t>Game </a:t>
            </a:r>
            <a:r>
              <a:rPr lang="de-DE" dirty="0" err="1" smtClean="0"/>
              <a:t>of</a:t>
            </a:r>
            <a:r>
              <a:rPr lang="de-DE" dirty="0" smtClean="0"/>
              <a:t> Life</a:t>
            </a:r>
          </a:p>
          <a:p>
            <a:endParaRPr lang="de-DE" dirty="0"/>
          </a:p>
          <a:p>
            <a:r>
              <a:rPr lang="de-DE" dirty="0" smtClean="0"/>
              <a:t>Word Shuffle</a:t>
            </a:r>
          </a:p>
          <a:p>
            <a:endParaRPr lang="de-DE" dirty="0"/>
          </a:p>
          <a:p>
            <a:r>
              <a:rPr lang="de-DE" dirty="0" smtClean="0"/>
              <a:t>Daten </a:t>
            </a:r>
            <a:r>
              <a:rPr lang="de-DE" dirty="0" err="1" smtClean="0"/>
              <a:t>crunchen</a:t>
            </a:r>
            <a:r>
              <a:rPr lang="de-DE" dirty="0" smtClean="0"/>
              <a:t> File und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6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27584" y="62068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Fazit</a:t>
            </a:r>
          </a:p>
          <a:p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vs. Funktion</a:t>
            </a:r>
          </a:p>
          <a:p>
            <a:endParaRPr lang="de-DE" dirty="0"/>
          </a:p>
          <a:p>
            <a:r>
              <a:rPr lang="de-DE" dirty="0" smtClean="0"/>
              <a:t>Polyglotte Programm 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7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 und </a:t>
            </a:r>
            <a:r>
              <a:rPr lang="de-DE" dirty="0" err="1" smtClean="0"/>
              <a:t>Resourcen</a:t>
            </a:r>
            <a:r>
              <a:rPr lang="de-DE" dirty="0" smtClean="0"/>
              <a:t> Sammlung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Links</a:t>
            </a:r>
            <a:endParaRPr lang="de-DE" dirty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://clojure.org/</a:t>
            </a: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://clojuredocs.org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github.com/clojure/clojure-clr/wiki</a:t>
            </a:r>
            <a:endParaRPr lang="de-DE" dirty="0" smtClean="0"/>
          </a:p>
          <a:p>
            <a:r>
              <a:rPr lang="de-DE" dirty="0">
                <a:hlinkClick r:id="rId4"/>
              </a:rPr>
              <a:t>http://planet.clojure.in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Resourcen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https://github.com/thomasschulte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Videos</a:t>
            </a:r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www.infoq.com/presentations/Simple-Made-Easy</a:t>
            </a:r>
            <a:endParaRPr lang="de-DE" dirty="0" smtClean="0"/>
          </a:p>
          <a:p>
            <a:r>
              <a:rPr lang="de-DE" dirty="0">
                <a:hlinkClick r:id="rId7"/>
              </a:rPr>
              <a:t>http://</a:t>
            </a:r>
            <a:r>
              <a:rPr lang="de-DE" dirty="0" smtClean="0">
                <a:hlinkClick r:id="rId7"/>
              </a:rPr>
              <a:t>channel9.msdn.com/Shows/Going+Deep/Expert-to-Expert-Rich-Hickey-and-Brian-Beckman-Inside-Clojure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5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227687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1383</Words>
  <Application>Microsoft Office PowerPoint</Application>
  <PresentationFormat>On-screen Show (4:3)</PresentationFormat>
  <Paragraphs>482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120</cp:revision>
  <cp:lastPrinted>2013-09-18T13:46:09Z</cp:lastPrinted>
  <dcterms:created xsi:type="dcterms:W3CDTF">2012-08-04T13:46:56Z</dcterms:created>
  <dcterms:modified xsi:type="dcterms:W3CDTF">2013-09-26T14:28:12Z</dcterms:modified>
</cp:coreProperties>
</file>