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66" r:id="rId10"/>
    <p:sldId id="257" r:id="rId11"/>
    <p:sldId id="258" r:id="rId12"/>
    <p:sldId id="259" r:id="rId13"/>
    <p:sldId id="260" r:id="rId14"/>
    <p:sldId id="261" r:id="rId15"/>
    <p:sldId id="262" r:id="rId16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16.09.2013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27584" y="1196752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ist dieser Vortrag strukturiert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Basics (Dynamic Language)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Lisp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Functional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Host Integration auf der JVM </a:t>
            </a:r>
            <a:r>
              <a:rPr lang="de-DE" dirty="0" err="1" smtClean="0"/>
              <a:t>and</a:t>
            </a:r>
            <a:r>
              <a:rPr lang="de-DE" dirty="0" smtClean="0"/>
              <a:t> CLR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Concurrency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0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3608" y="836712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Vorstellung 3-er Personen</a:t>
            </a:r>
          </a:p>
          <a:p>
            <a:r>
              <a:rPr lang="de-DE" dirty="0" smtClean="0"/>
              <a:t>Thomas Schulte</a:t>
            </a:r>
          </a:p>
          <a:p>
            <a:r>
              <a:rPr lang="de-DE" dirty="0" smtClean="0"/>
              <a:t>Andrew </a:t>
            </a:r>
            <a:r>
              <a:rPr lang="de-DE" dirty="0" err="1" smtClean="0"/>
              <a:t>Carthey</a:t>
            </a:r>
            <a:r>
              <a:rPr lang="de-DE" dirty="0" smtClean="0"/>
              <a:t>, Inventor von Lisp</a:t>
            </a:r>
          </a:p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Inventor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7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83568" y="692696"/>
            <a:ext cx="6696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Erste Schritte mit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Clojure</a:t>
            </a:r>
            <a:r>
              <a:rPr lang="de-DE" dirty="0" smtClean="0"/>
              <a:t> Programme sind Listen. Eine der wichtigsten Symbole hierfür sind ()</a:t>
            </a:r>
          </a:p>
          <a:p>
            <a:endParaRPr lang="de-DE" dirty="0"/>
          </a:p>
          <a:p>
            <a:r>
              <a:rPr lang="de-DE" dirty="0" smtClean="0"/>
              <a:t>Das Tool der Wahl um </a:t>
            </a:r>
            <a:r>
              <a:rPr lang="de-DE" dirty="0" err="1" smtClean="0"/>
              <a:t>Clojure</a:t>
            </a:r>
            <a:r>
              <a:rPr lang="de-DE" dirty="0" smtClean="0"/>
              <a:t> Programme auszuführen ist die REPL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 </a:t>
            </a:r>
            <a:r>
              <a:rPr lang="de-DE" dirty="0" err="1" smtClean="0"/>
              <a:t>ead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 </a:t>
            </a:r>
            <a:r>
              <a:rPr lang="de-DE" dirty="0" err="1" smtClean="0"/>
              <a:t>val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 </a:t>
            </a:r>
            <a:r>
              <a:rPr lang="de-DE" dirty="0" err="1" smtClean="0"/>
              <a:t>rint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 </a:t>
            </a:r>
            <a:r>
              <a:rPr lang="de-DE" dirty="0" err="1" smtClean="0"/>
              <a:t>oop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Was wir eingeben wird gelesen, evaluiert, das Ergebnis wird ausgegeben und dann das ganze von vorne (Loop)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Aber bitte nicht </a:t>
            </a:r>
            <a:r>
              <a:rPr lang="de-DE" dirty="0" err="1" smtClean="0"/>
              <a:t>entäuscht</a:t>
            </a:r>
            <a:r>
              <a:rPr lang="de-DE" dirty="0" smtClean="0"/>
              <a:t> sein, eine </a:t>
            </a:r>
            <a:r>
              <a:rPr lang="de-DE" dirty="0" err="1" smtClean="0"/>
              <a:t>Repl</a:t>
            </a:r>
            <a:r>
              <a:rPr lang="de-DE" dirty="0" smtClean="0"/>
              <a:t> ist in Prinzip eine Command Shell (oder auch Dos Box)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3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15616" y="620688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Erste Schritte an der </a:t>
            </a:r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err="1" smtClean="0"/>
              <a:t>Repl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Vereinfachung</a:t>
            </a:r>
            <a:endParaRPr lang="de-DE" dirty="0"/>
          </a:p>
          <a:p>
            <a:r>
              <a:rPr lang="de-DE" dirty="0" smtClean="0"/>
              <a:t>Ein </a:t>
            </a:r>
            <a:r>
              <a:rPr lang="de-DE" dirty="0"/>
              <a:t>P</a:t>
            </a:r>
            <a:r>
              <a:rPr lang="de-DE" dirty="0" smtClean="0"/>
              <a:t>rogramm ist eine Liste, der erste Eintrag dieser List ist ein Befehl, alle weiteren Parameter.</a:t>
            </a:r>
          </a:p>
          <a:p>
            <a:endParaRPr lang="de-DE" dirty="0"/>
          </a:p>
          <a:p>
            <a:r>
              <a:rPr lang="de-DE" dirty="0" err="1" smtClean="0"/>
              <a:t>Bsp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println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“ „World“)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3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1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</a:t>
            </a:r>
            <a:r>
              <a:rPr lang="de-DE" dirty="0" smtClean="0"/>
              <a:t>von List in Jahre </a:t>
            </a:r>
            <a:r>
              <a:rPr lang="de-DE" dirty="0" smtClean="0"/>
              <a:t>1958</a:t>
            </a:r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45617" y="335699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CLR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Javascript</a:t>
            </a:r>
            <a:r>
              <a:rPr lang="de-DE" dirty="0" smtClean="0"/>
              <a:t> (</a:t>
            </a:r>
            <a:r>
              <a:rPr lang="de-DE" dirty="0" err="1" smtClean="0"/>
              <a:t>Clojurescript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027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1952836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02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8529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366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31</cp:revision>
  <cp:lastPrinted>2013-09-16T13:33:00Z</cp:lastPrinted>
  <dcterms:created xsi:type="dcterms:W3CDTF">2012-08-04T13:46:56Z</dcterms:created>
  <dcterms:modified xsi:type="dcterms:W3CDTF">2013-09-16T14:59:29Z</dcterms:modified>
</cp:coreProperties>
</file>