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61" r:id="rId7"/>
    <p:sldId id="262" r:id="rId8"/>
    <p:sldId id="267" r:id="rId9"/>
    <p:sldId id="268" r:id="rId10"/>
    <p:sldId id="269" r:id="rId11"/>
    <p:sldId id="264" r:id="rId12"/>
    <p:sldId id="263" r:id="rId13"/>
    <p:sldId id="265" r:id="rId14"/>
    <p:sldId id="266" r:id="rId15"/>
    <p:sldId id="258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3A8E7-54BA-450D-B70F-A3AC4F55D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Eventickets</a:t>
            </a:r>
          </a:p>
        </p:txBody>
      </p:sp>
    </p:spTree>
    <p:extLst>
      <p:ext uri="{BB962C8B-B14F-4D97-AF65-F5344CB8AC3E}">
        <p14:creationId xmlns:p14="http://schemas.microsoft.com/office/powerpoint/2010/main" val="428028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AE6E47-9EFE-4F4A-992F-10F94C57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559" y="1085850"/>
            <a:ext cx="2322599" cy="50292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F70361-74C3-4E92-AC9E-F5941863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05" y="1085850"/>
            <a:ext cx="2322599" cy="5029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3EBE71-86ED-4D3C-8D8D-6F6CC8C63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652" y="1085850"/>
            <a:ext cx="23225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A6415-BB9F-4578-9354-1EC86CBF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BACKEND – NODE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9D08C-C168-4267-BF18-B38DBA43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 - Rotas</a:t>
            </a:r>
          </a:p>
          <a:p>
            <a:endParaRPr lang="pt-BR" dirty="0"/>
          </a:p>
          <a:p>
            <a:r>
              <a:rPr lang="pt-BR" dirty="0"/>
              <a:t>Sequelize - ORM</a:t>
            </a:r>
          </a:p>
          <a:p>
            <a:endParaRPr lang="pt-BR" dirty="0"/>
          </a:p>
          <a:p>
            <a:r>
              <a:rPr lang="pt-BR" dirty="0"/>
              <a:t>Knex - Sintaxe</a:t>
            </a:r>
          </a:p>
        </p:txBody>
      </p:sp>
    </p:spTree>
    <p:extLst>
      <p:ext uri="{BB962C8B-B14F-4D97-AF65-F5344CB8AC3E}">
        <p14:creationId xmlns:p14="http://schemas.microsoft.com/office/powerpoint/2010/main" val="214564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A7B85-EE13-402C-B1D1-0CB90A8A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Backend – node </a:t>
            </a:r>
            <a:r>
              <a:rPr lang="pt-BR" dirty="0" err="1"/>
              <a:t>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5700C6-595C-4414-AD1B-FC1DF20A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– MySQL Workbench</a:t>
            </a:r>
          </a:p>
          <a:p>
            <a:endParaRPr lang="pt-BR" dirty="0"/>
          </a:p>
          <a:p>
            <a:r>
              <a:rPr lang="pt-BR" dirty="0"/>
              <a:t>Migrations, models, controllers</a:t>
            </a:r>
          </a:p>
          <a:p>
            <a:endParaRPr lang="pt-BR" dirty="0"/>
          </a:p>
          <a:p>
            <a:r>
              <a:rPr lang="pt-BR" dirty="0"/>
              <a:t>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411327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9A9C-0DA2-49CE-829F-D4C57269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23198-895A-4222-8392-4C879DA9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Expo</a:t>
            </a:r>
          </a:p>
          <a:p>
            <a:endParaRPr lang="pt-BR" dirty="0"/>
          </a:p>
          <a:p>
            <a:r>
              <a:rPr lang="pt-BR" dirty="0"/>
              <a:t>React </a:t>
            </a:r>
            <a:r>
              <a:rPr lang="pt-BR" dirty="0" err="1"/>
              <a:t>Navigation</a:t>
            </a:r>
            <a:r>
              <a:rPr lang="pt-BR" dirty="0"/>
              <a:t> – </a:t>
            </a:r>
            <a:r>
              <a:rPr lang="pt-BR" dirty="0" err="1"/>
              <a:t>Stack</a:t>
            </a:r>
            <a:r>
              <a:rPr lang="pt-BR" dirty="0"/>
              <a:t> e </a:t>
            </a:r>
            <a:r>
              <a:rPr lang="pt-BR" dirty="0" err="1"/>
              <a:t>Drawer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Axios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83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692A6-3C3F-4006-8F7C-9E55281C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4E0F8-F2B8-424F-A0E5-C80A1223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Rotas e Navegação</a:t>
            </a:r>
          </a:p>
          <a:p>
            <a:endParaRPr lang="pt-BR" dirty="0"/>
          </a:p>
          <a:p>
            <a:r>
              <a:rPr lang="pt-BR" dirty="0"/>
              <a:t>Layouts</a:t>
            </a:r>
          </a:p>
          <a:p>
            <a:endParaRPr lang="pt-BR" dirty="0"/>
          </a:p>
          <a:p>
            <a:r>
              <a:rPr lang="pt-BR" dirty="0"/>
              <a:t>API e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22610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4515-B676-4085-8D97-4C7FB814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Tecnologias e ferramentas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29FA730F-C9E9-416D-BFED-1BE5FDE2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0" y="2192507"/>
            <a:ext cx="3435431" cy="3593434"/>
          </a:xfrm>
        </p:spPr>
        <p:txBody>
          <a:bodyPr>
            <a:normAutofit/>
          </a:bodyPr>
          <a:lstStyle/>
          <a:p>
            <a:r>
              <a:rPr lang="pt-BR" sz="3200" dirty="0"/>
              <a:t>ADOBE XD</a:t>
            </a:r>
          </a:p>
          <a:p>
            <a:pPr marL="0" indent="0" algn="r">
              <a:buNone/>
            </a:pPr>
            <a:endParaRPr lang="pt-BR" sz="3200" dirty="0"/>
          </a:p>
          <a:p>
            <a:r>
              <a:rPr lang="pt-BR" sz="3200" dirty="0"/>
              <a:t>INSOMNIA</a:t>
            </a:r>
          </a:p>
          <a:p>
            <a:pPr algn="r"/>
            <a:endParaRPr lang="pt-BR" sz="3200" dirty="0"/>
          </a:p>
          <a:p>
            <a:r>
              <a:rPr lang="pt-BR" sz="3200" dirty="0"/>
              <a:t>ANDROID STUDIO</a:t>
            </a:r>
          </a:p>
          <a:p>
            <a:pPr algn="r"/>
            <a:endParaRPr lang="pt-BR" sz="3200" dirty="0"/>
          </a:p>
          <a:p>
            <a:endParaRPr lang="pt-BR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718EA6E6-F651-40F6-83FF-26C673390BF3}"/>
              </a:ext>
            </a:extLst>
          </p:cNvPr>
          <p:cNvSpPr txBox="1">
            <a:spLocks/>
          </p:cNvSpPr>
          <p:nvPr/>
        </p:nvSpPr>
        <p:spPr>
          <a:xfrm>
            <a:off x="1234866" y="2148808"/>
            <a:ext cx="334515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GITHUB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pt-BR" sz="3200" dirty="0"/>
          </a:p>
          <a:p>
            <a:r>
              <a:rPr lang="pt-BR" sz="3200" dirty="0"/>
              <a:t>GOOGLE DOCS</a:t>
            </a:r>
          </a:p>
          <a:p>
            <a:pPr algn="r"/>
            <a:endParaRPr lang="pt-BR" sz="3200" dirty="0"/>
          </a:p>
          <a:p>
            <a:r>
              <a:rPr lang="pt-BR" sz="3200" dirty="0"/>
              <a:t>TRELLO</a:t>
            </a:r>
          </a:p>
          <a:p>
            <a:pPr algn="r"/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3FF7B-C670-492E-8436-6E2297DC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fortes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FED80-8001-4D7A-9BC2-5EF69360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41663"/>
          </a:xfrm>
        </p:spPr>
        <p:txBody>
          <a:bodyPr/>
          <a:lstStyle/>
          <a:p>
            <a:r>
              <a:rPr lang="pt-BR" dirty="0"/>
              <a:t>Logica de Programação</a:t>
            </a:r>
          </a:p>
          <a:p>
            <a:endParaRPr lang="pt-BR" dirty="0"/>
          </a:p>
          <a:p>
            <a:r>
              <a:rPr lang="pt-BR" dirty="0"/>
              <a:t>Requisições</a:t>
            </a:r>
          </a:p>
          <a:p>
            <a:endParaRPr lang="pt-BR" dirty="0"/>
          </a:p>
          <a:p>
            <a:r>
              <a:rPr lang="pt-BR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1007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9717-7554-4B86-80C1-977B9F20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fracos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00E0F-6AD7-4A79-9A0C-CB2ED159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Relacionamento n – n</a:t>
            </a:r>
          </a:p>
          <a:p>
            <a:endParaRPr lang="pt-BR" dirty="0"/>
          </a:p>
          <a:p>
            <a:r>
              <a:rPr lang="pt-BR" dirty="0"/>
              <a:t>Encadeamento de Rotas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89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B5959-9F46-48D3-9275-FDD58BA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410436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7BB1C-DF87-430A-8D24-6C980692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1EE71-ABF0-4D45-B374-01396EA5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Oportunidade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Valor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Conhecimento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AFED-5679-46BB-B3AD-5B1CA8E2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7FDA1-AB98-431D-B48A-62A0A81A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Horário </a:t>
            </a:r>
          </a:p>
          <a:p>
            <a:endParaRPr lang="pt-BR" dirty="0"/>
          </a:p>
          <a:p>
            <a:r>
              <a:rPr lang="pt-BR" dirty="0"/>
              <a:t>Datas das Atividades</a:t>
            </a:r>
          </a:p>
          <a:p>
            <a:endParaRPr lang="pt-BR" dirty="0"/>
          </a:p>
          <a:p>
            <a:r>
              <a:rPr lang="pt-BR" dirty="0"/>
              <a:t>Detalhar as Atividades</a:t>
            </a:r>
          </a:p>
        </p:txBody>
      </p:sp>
    </p:spTree>
    <p:extLst>
      <p:ext uri="{BB962C8B-B14F-4D97-AF65-F5344CB8AC3E}">
        <p14:creationId xmlns:p14="http://schemas.microsoft.com/office/powerpoint/2010/main" val="41363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16B529D-8D01-4923-A1C5-02279258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666750"/>
            <a:ext cx="8077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F712E-7F86-4367-98C4-FE7FB0C3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27BC4-6632-43C4-AE84-1AD501AC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objetivo do Sistema</a:t>
            </a:r>
          </a:p>
          <a:p>
            <a:endParaRPr lang="pt-BR" dirty="0"/>
          </a:p>
          <a:p>
            <a:r>
              <a:rPr lang="pt-BR" dirty="0"/>
              <a:t>Quem vai utilizar e o que vai fazer</a:t>
            </a:r>
          </a:p>
          <a:p>
            <a:endParaRPr lang="pt-BR" dirty="0"/>
          </a:p>
          <a:p>
            <a:r>
              <a:rPr lang="pt-BR" dirty="0"/>
              <a:t>Pensar nas hipóteses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44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54C7-4837-44C5-9F25-EA97C3F8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9A532C-5E97-4E07-A27C-01709E65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912" y="1955800"/>
            <a:ext cx="7239000" cy="4457700"/>
          </a:xfrm>
        </p:spPr>
      </p:pic>
    </p:spTree>
    <p:extLst>
      <p:ext uri="{BB962C8B-B14F-4D97-AF65-F5344CB8AC3E}">
        <p14:creationId xmlns:p14="http://schemas.microsoft.com/office/powerpoint/2010/main" val="33321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3BF0E-DC29-42D0-90D7-410888C3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56D150-CFE4-4E8B-AC6A-1D939692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1981200"/>
            <a:ext cx="7062788" cy="4432300"/>
          </a:xfrm>
        </p:spPr>
      </p:pic>
    </p:spTree>
    <p:extLst>
      <p:ext uri="{BB962C8B-B14F-4D97-AF65-F5344CB8AC3E}">
        <p14:creationId xmlns:p14="http://schemas.microsoft.com/office/powerpoint/2010/main" val="176403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D29F-DC97-40BE-8007-8232C08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</a:t>
            </a:r>
          </a:p>
        </p:txBody>
      </p:sp>
      <p:pic>
        <p:nvPicPr>
          <p:cNvPr id="27" name="Espaço Reservado para Conteúdo 26">
            <a:extLst>
              <a:ext uri="{FF2B5EF4-FFF2-40B4-BE49-F238E27FC236}">
                <a16:creationId xmlns:a16="http://schemas.microsoft.com/office/drawing/2014/main" id="{E4C5E057-7CAF-4D39-A7E7-59F23288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8123" y="3418607"/>
            <a:ext cx="868230" cy="1880008"/>
          </a:xfr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076B818-CFB5-4845-92AA-D8C39755E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02" y="1721309"/>
            <a:ext cx="2169102" cy="469682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0EDFF8-848B-4D0D-BD9B-56C79708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30" y="1721309"/>
            <a:ext cx="2169102" cy="46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4">
            <a:extLst>
              <a:ext uri="{FF2B5EF4-FFF2-40B4-BE49-F238E27FC236}">
                <a16:creationId xmlns:a16="http://schemas.microsoft.com/office/drawing/2014/main" id="{AE1B3FAE-A6C0-4B9A-8AB2-2A1BE9EF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692" y="1025466"/>
            <a:ext cx="2220012" cy="48070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3EC5F25-C5A3-4089-A729-A874EDAA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58" y="1025466"/>
            <a:ext cx="2220013" cy="48070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0A5D7BD-DE62-40B6-9972-ED2508C7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09" y="1025466"/>
            <a:ext cx="2220013" cy="480706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E38BEB4-835A-4086-A078-84F85AEF6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1025466"/>
            <a:ext cx="2220013" cy="48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581</TotalTime>
  <Words>118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Eventickets</vt:lpstr>
      <vt:lpstr>Experiencia</vt:lpstr>
      <vt:lpstr>cronograma</vt:lpstr>
      <vt:lpstr>Apresentação do PowerPoint</vt:lpstr>
      <vt:lpstr>Analise de requisitos</vt:lpstr>
      <vt:lpstr>Caso de uso</vt:lpstr>
      <vt:lpstr>Diagrama de classes</vt:lpstr>
      <vt:lpstr>Protótipos </vt:lpstr>
      <vt:lpstr>Apresentação do PowerPoint</vt:lpstr>
      <vt:lpstr>Apresentação do PowerPoint</vt:lpstr>
      <vt:lpstr>BACKEND – NODE JS</vt:lpstr>
      <vt:lpstr>Backend – node js</vt:lpstr>
      <vt:lpstr> Mobile</vt:lpstr>
      <vt:lpstr>MOBILE</vt:lpstr>
      <vt:lpstr>Principais Tecnologias e ferramentas</vt:lpstr>
      <vt:lpstr>Pontos fortes</vt:lpstr>
      <vt:lpstr>Pontos fracos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Eventickets</dc:title>
  <dc:creator>Thomas Domingos</dc:creator>
  <cp:lastModifiedBy>Thomas Domingos</cp:lastModifiedBy>
  <cp:revision>15</cp:revision>
  <dcterms:created xsi:type="dcterms:W3CDTF">2020-09-15T00:18:55Z</dcterms:created>
  <dcterms:modified xsi:type="dcterms:W3CDTF">2020-09-15T16:30:59Z</dcterms:modified>
</cp:coreProperties>
</file>