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99" r:id="rId2"/>
    <p:sldId id="501" r:id="rId3"/>
    <p:sldId id="500" r:id="rId4"/>
    <p:sldId id="261" r:id="rId5"/>
    <p:sldId id="265" r:id="rId6"/>
    <p:sldId id="502" r:id="rId7"/>
    <p:sldId id="259" r:id="rId8"/>
    <p:sldId id="504" r:id="rId9"/>
    <p:sldId id="597" r:id="rId10"/>
    <p:sldId id="503" r:id="rId11"/>
    <p:sldId id="260"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01B8A4DC-735D-4F73-801C-618EDE852A48}">
          <p14:sldIdLst>
            <p14:sldId id="499"/>
            <p14:sldId id="501"/>
            <p14:sldId id="500"/>
            <p14:sldId id="261"/>
            <p14:sldId id="265"/>
            <p14:sldId id="502"/>
            <p14:sldId id="259"/>
            <p14:sldId id="504"/>
            <p14:sldId id="597"/>
            <p14:sldId id="503"/>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BC69B"/>
    <a:srgbClr val="F9B67F"/>
    <a:srgbClr val="F8A45E"/>
    <a:srgbClr val="B964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31841-6B77-4E6E-93DF-1584019C898F}" v="2" dt="2020-02-27T04:38:57.0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5" autoAdjust="0"/>
    <p:restoredTop sz="86779" autoAdjust="0"/>
  </p:normalViewPr>
  <p:slideViewPr>
    <p:cSldViewPr>
      <p:cViewPr varScale="1">
        <p:scale>
          <a:sx n="99" d="100"/>
          <a:sy n="99" d="100"/>
        </p:scale>
        <p:origin x="1854" y="7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74" d="100"/>
          <a:sy n="74" d="100"/>
        </p:scale>
        <p:origin x="-154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 Zhang" userId="77beb13f-7537-4a6e-9e46-c5636c3a2623" providerId="ADAL" clId="{3FF31841-6B77-4E6E-93DF-1584019C898F}"/>
    <pc:docChg chg="custSel addSld delSld modSld modSection">
      <pc:chgData name="Jian Zhang" userId="77beb13f-7537-4a6e-9e46-c5636c3a2623" providerId="ADAL" clId="{3FF31841-6B77-4E6E-93DF-1584019C898F}" dt="2020-02-27T04:43:02.891" v="8" actId="478"/>
      <pc:docMkLst>
        <pc:docMk/>
      </pc:docMkLst>
      <pc:sldChg chg="add del">
        <pc:chgData name="Jian Zhang" userId="77beb13f-7537-4a6e-9e46-c5636c3a2623" providerId="ADAL" clId="{3FF31841-6B77-4E6E-93DF-1584019C898F}" dt="2020-02-27T04:38:58.922" v="1" actId="47"/>
        <pc:sldMkLst>
          <pc:docMk/>
          <pc:sldMk cId="2689235282" sldId="505"/>
        </pc:sldMkLst>
      </pc:sldChg>
      <pc:sldChg chg="delSp modSp mod">
        <pc:chgData name="Jian Zhang" userId="77beb13f-7537-4a6e-9e46-c5636c3a2623" providerId="ADAL" clId="{3FF31841-6B77-4E6E-93DF-1584019C898F}" dt="2020-02-27T04:43:02.891" v="8" actId="478"/>
        <pc:sldMkLst>
          <pc:docMk/>
          <pc:sldMk cId="3627217211" sldId="597"/>
        </pc:sldMkLst>
        <pc:spChg chg="del mod">
          <ac:chgData name="Jian Zhang" userId="77beb13f-7537-4a6e-9e46-c5636c3a2623" providerId="ADAL" clId="{3FF31841-6B77-4E6E-93DF-1584019C898F}" dt="2020-02-27T04:42:26.689" v="6" actId="478"/>
          <ac:spMkLst>
            <pc:docMk/>
            <pc:sldMk cId="3627217211" sldId="597"/>
            <ac:spMk id="10" creationId="{4B7BAA0D-935D-4A01-A4A7-E2DA30713971}"/>
          </ac:spMkLst>
        </pc:spChg>
        <pc:spChg chg="del mod">
          <ac:chgData name="Jian Zhang" userId="77beb13f-7537-4a6e-9e46-c5636c3a2623" providerId="ADAL" clId="{3FF31841-6B77-4E6E-93DF-1584019C898F}" dt="2020-02-27T04:42:29.044" v="7" actId="478"/>
          <ac:spMkLst>
            <pc:docMk/>
            <pc:sldMk cId="3627217211" sldId="597"/>
            <ac:spMk id="11" creationId="{E7D80FA4-DD37-4BBD-AFB4-AA56B75ADB97}"/>
          </ac:spMkLst>
        </pc:spChg>
        <pc:spChg chg="del mod">
          <ac:chgData name="Jian Zhang" userId="77beb13f-7537-4a6e-9e46-c5636c3a2623" providerId="ADAL" clId="{3FF31841-6B77-4E6E-93DF-1584019C898F}" dt="2020-02-27T04:43:02.891" v="8" actId="478"/>
          <ac:spMkLst>
            <pc:docMk/>
            <pc:sldMk cId="3627217211" sldId="597"/>
            <ac:spMk id="12" creationId="{FC0B6844-C885-450A-896D-B8C29B7B83E5}"/>
          </ac:spMkLst>
        </pc:spChg>
        <pc:spChg chg="del">
          <ac:chgData name="Jian Zhang" userId="77beb13f-7537-4a6e-9e46-c5636c3a2623" providerId="ADAL" clId="{3FF31841-6B77-4E6E-93DF-1584019C898F}" dt="2020-02-27T04:39:49.455" v="2" actId="478"/>
          <ac:spMkLst>
            <pc:docMk/>
            <pc:sldMk cId="3627217211" sldId="597"/>
            <ac:spMk id="13" creationId="{DEA674D8-92EC-4A28-8EFB-FF33B4BCBB82}"/>
          </ac:spMkLst>
        </pc:spChg>
      </pc:sldChg>
    </pc:docChg>
  </pc:docChgLst>
  <pc:docChgLst>
    <pc:chgData name="Jian Zhang" userId="77beb13f-7537-4a6e-9e46-c5636c3a2623" providerId="ADAL" clId="{A1BA012A-E773-448A-BCC0-403C82939E39}"/>
    <pc:docChg chg="undo custSel addSld delSld modSld sldOrd">
      <pc:chgData name="Jian Zhang" userId="77beb13f-7537-4a6e-9e46-c5636c3a2623" providerId="ADAL" clId="{A1BA012A-E773-448A-BCC0-403C82939E39}" dt="2020-01-29T04:21:17.938" v="40" actId="14100"/>
      <pc:docMkLst>
        <pc:docMk/>
      </pc:docMkLst>
      <pc:sldChg chg="modSp add">
        <pc:chgData name="Jian Zhang" userId="77beb13f-7537-4a6e-9e46-c5636c3a2623" providerId="ADAL" clId="{A1BA012A-E773-448A-BCC0-403C82939E39}" dt="2020-01-29T04:13:36.469" v="37" actId="20577"/>
        <pc:sldMkLst>
          <pc:docMk/>
          <pc:sldMk cId="0" sldId="259"/>
        </pc:sldMkLst>
        <pc:spChg chg="mod">
          <ac:chgData name="Jian Zhang" userId="77beb13f-7537-4a6e-9e46-c5636c3a2623" providerId="ADAL" clId="{A1BA012A-E773-448A-BCC0-403C82939E39}" dt="2020-01-29T04:13:36.469" v="37" actId="20577"/>
          <ac:spMkLst>
            <pc:docMk/>
            <pc:sldMk cId="0" sldId="259"/>
            <ac:spMk id="10242" creationId="{94483C33-2D0B-4891-B6F8-075BE94E0365}"/>
          </ac:spMkLst>
        </pc:spChg>
      </pc:sldChg>
      <pc:sldChg chg="add del">
        <pc:chgData name="Jian Zhang" userId="77beb13f-7537-4a6e-9e46-c5636c3a2623" providerId="ADAL" clId="{A1BA012A-E773-448A-BCC0-403C82939E39}" dt="2020-01-29T03:31:32.316" v="6"/>
        <pc:sldMkLst>
          <pc:docMk/>
          <pc:sldMk cId="0" sldId="260"/>
        </pc:sldMkLst>
      </pc:sldChg>
      <pc:sldChg chg="modSp add">
        <pc:chgData name="Jian Zhang" userId="77beb13f-7537-4a6e-9e46-c5636c3a2623" providerId="ADAL" clId="{A1BA012A-E773-448A-BCC0-403C82939E39}" dt="2020-01-29T03:38:50.634" v="24" actId="20577"/>
        <pc:sldMkLst>
          <pc:docMk/>
          <pc:sldMk cId="0" sldId="261"/>
        </pc:sldMkLst>
        <pc:spChg chg="mod">
          <ac:chgData name="Jian Zhang" userId="77beb13f-7537-4a6e-9e46-c5636c3a2623" providerId="ADAL" clId="{A1BA012A-E773-448A-BCC0-403C82939E39}" dt="2020-01-29T03:38:50.634" v="24" actId="20577"/>
          <ac:spMkLst>
            <pc:docMk/>
            <pc:sldMk cId="0" sldId="261"/>
            <ac:spMk id="20481" creationId="{5A52CE79-99F8-4C1F-BF47-B35BBDD9D18E}"/>
          </ac:spMkLst>
        </pc:spChg>
        <pc:spChg chg="mod">
          <ac:chgData name="Jian Zhang" userId="77beb13f-7537-4a6e-9e46-c5636c3a2623" providerId="ADAL" clId="{A1BA012A-E773-448A-BCC0-403C82939E39}" dt="2020-01-29T03:37:11.737" v="12" actId="33524"/>
          <ac:spMkLst>
            <pc:docMk/>
            <pc:sldMk cId="0" sldId="261"/>
            <ac:spMk id="20482" creationId="{DD900A87-52D8-48FD-9E09-FEC30092762B}"/>
          </ac:spMkLst>
        </pc:spChg>
      </pc:sldChg>
      <pc:sldChg chg="add">
        <pc:chgData name="Jian Zhang" userId="77beb13f-7537-4a6e-9e46-c5636c3a2623" providerId="ADAL" clId="{A1BA012A-E773-448A-BCC0-403C82939E39}" dt="2020-01-29T03:37:54.113" v="13"/>
        <pc:sldMkLst>
          <pc:docMk/>
          <pc:sldMk cId="0" sldId="265"/>
        </pc:sldMkLst>
      </pc:sldChg>
      <pc:sldChg chg="addSp modSp">
        <pc:chgData name="Jian Zhang" userId="77beb13f-7537-4a6e-9e46-c5636c3a2623" providerId="ADAL" clId="{A1BA012A-E773-448A-BCC0-403C82939E39}" dt="2020-01-29T04:06:05.741" v="28" actId="1076"/>
        <pc:sldMkLst>
          <pc:docMk/>
          <pc:sldMk cId="103202180" sldId="500"/>
        </pc:sldMkLst>
        <pc:spChg chg="mod">
          <ac:chgData name="Jian Zhang" userId="77beb13f-7537-4a6e-9e46-c5636c3a2623" providerId="ADAL" clId="{A1BA012A-E773-448A-BCC0-403C82939E39}" dt="2020-01-29T03:38:33.411" v="14" actId="1076"/>
          <ac:spMkLst>
            <pc:docMk/>
            <pc:sldMk cId="103202180" sldId="500"/>
            <ac:spMk id="2" creationId="{C2EEF15F-9C3C-45D4-A97A-51D38D0D0590}"/>
          </ac:spMkLst>
        </pc:spChg>
        <pc:spChg chg="add mod">
          <ac:chgData name="Jian Zhang" userId="77beb13f-7537-4a6e-9e46-c5636c3a2623" providerId="ADAL" clId="{A1BA012A-E773-448A-BCC0-403C82939E39}" dt="2020-01-29T04:06:05.741" v="28" actId="1076"/>
          <ac:spMkLst>
            <pc:docMk/>
            <pc:sldMk cId="103202180" sldId="500"/>
            <ac:spMk id="4" creationId="{D2E7DB31-5CCD-45A0-96B2-74E358B72575}"/>
          </ac:spMkLst>
        </pc:spChg>
      </pc:sldChg>
      <pc:sldChg chg="modSp">
        <pc:chgData name="Jian Zhang" userId="77beb13f-7537-4a6e-9e46-c5636c3a2623" providerId="ADAL" clId="{A1BA012A-E773-448A-BCC0-403C82939E39}" dt="2020-01-29T03:33:11.830" v="10" actId="115"/>
        <pc:sldMkLst>
          <pc:docMk/>
          <pc:sldMk cId="556338459" sldId="501"/>
        </pc:sldMkLst>
        <pc:spChg chg="mod">
          <ac:chgData name="Jian Zhang" userId="77beb13f-7537-4a6e-9e46-c5636c3a2623" providerId="ADAL" clId="{A1BA012A-E773-448A-BCC0-403C82939E39}" dt="2020-01-29T03:33:11.830" v="10" actId="115"/>
          <ac:spMkLst>
            <pc:docMk/>
            <pc:sldMk cId="556338459" sldId="501"/>
            <ac:spMk id="3" creationId="{5E48A05D-20A1-419D-B72C-135BE6748F2A}"/>
          </ac:spMkLst>
        </pc:spChg>
      </pc:sldChg>
      <pc:sldChg chg="addSp modSp">
        <pc:chgData name="Jian Zhang" userId="77beb13f-7537-4a6e-9e46-c5636c3a2623" providerId="ADAL" clId="{A1BA012A-E773-448A-BCC0-403C82939E39}" dt="2020-01-29T04:21:17.938" v="40" actId="14100"/>
        <pc:sldMkLst>
          <pc:docMk/>
          <pc:sldMk cId="496010035" sldId="502"/>
        </pc:sldMkLst>
        <pc:spChg chg="add mod">
          <ac:chgData name="Jian Zhang" userId="77beb13f-7537-4a6e-9e46-c5636c3a2623" providerId="ADAL" clId="{A1BA012A-E773-448A-BCC0-403C82939E39}" dt="2020-01-29T04:21:17.938" v="40" actId="14100"/>
          <ac:spMkLst>
            <pc:docMk/>
            <pc:sldMk cId="496010035" sldId="502"/>
            <ac:spMk id="4" creationId="{D35576A6-527C-4988-B80C-5140AB97079B}"/>
          </ac:spMkLst>
        </pc:spChg>
      </pc:sldChg>
      <pc:sldChg chg="addSp modSp ord">
        <pc:chgData name="Jian Zhang" userId="77beb13f-7537-4a6e-9e46-c5636c3a2623" providerId="ADAL" clId="{A1BA012A-E773-448A-BCC0-403C82939E39}" dt="2020-01-29T03:31:44.288" v="9"/>
        <pc:sldMkLst>
          <pc:docMk/>
          <pc:sldMk cId="2459148182" sldId="503"/>
        </pc:sldMkLst>
        <pc:spChg chg="mod">
          <ac:chgData name="Jian Zhang" userId="77beb13f-7537-4a6e-9e46-c5636c3a2623" providerId="ADAL" clId="{A1BA012A-E773-448A-BCC0-403C82939E39}" dt="2020-01-29T03:25:30.547" v="2" actId="1076"/>
          <ac:spMkLst>
            <pc:docMk/>
            <pc:sldMk cId="2459148182" sldId="503"/>
            <ac:spMk id="3" creationId="{54C709D2-F365-4240-BA10-CA8A5B06FA3B}"/>
          </ac:spMkLst>
        </pc:spChg>
        <pc:spChg chg="add mod">
          <ac:chgData name="Jian Zhang" userId="77beb13f-7537-4a6e-9e46-c5636c3a2623" providerId="ADAL" clId="{A1BA012A-E773-448A-BCC0-403C82939E39}" dt="2020-01-29T03:31:32.333" v="7" actId="14100"/>
          <ac:spMkLst>
            <pc:docMk/>
            <pc:sldMk cId="2459148182" sldId="503"/>
            <ac:spMk id="4" creationId="{FE9DFD6B-40CC-4166-8321-AE9B88E5E86D}"/>
          </ac:spMkLst>
        </pc:spChg>
      </pc:sldChg>
      <pc:sldChg chg="add">
        <pc:chgData name="Jian Zhang" userId="77beb13f-7537-4a6e-9e46-c5636c3a2623" providerId="ADAL" clId="{A1BA012A-E773-448A-BCC0-403C82939E39}" dt="2020-01-29T04:13:30.937" v="29"/>
        <pc:sldMkLst>
          <pc:docMk/>
          <pc:sldMk cId="0" sldId="5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CC91441-4BDD-4863-B4F2-1C1B0FCBBF20}" type="datetimeFigureOut">
              <a:rPr lang="zh-CN" altLang="en-US"/>
              <a:pPr>
                <a:defRPr/>
              </a:pPr>
              <a:t>2020/2/27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A0ED8B6-995A-488A-899D-26B199A19E62}" type="slidenum">
              <a:rPr lang="zh-CN" altLang="en-US"/>
              <a:pPr/>
              <a:t>‹#›</a:t>
            </a:fld>
            <a:endParaRPr lang="zh-CN" altLang="en-US"/>
          </a:p>
        </p:txBody>
      </p:sp>
    </p:spTree>
    <p:extLst>
      <p:ext uri="{BB962C8B-B14F-4D97-AF65-F5344CB8AC3E}">
        <p14:creationId xmlns:p14="http://schemas.microsoft.com/office/powerpoint/2010/main" val="1963685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
        <p:nvSpPr>
          <p:cNvPr id="624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917E2C0-C5CF-46B5-98B7-6F376B3BC036}" type="slidenum">
              <a:rPr lang="zh-CN" altLang="en-US"/>
              <a:pPr eaLnBrk="1" hangingPunct="1"/>
              <a:t>1</a:t>
            </a:fld>
            <a:endParaRPr lang="zh-CN" altLang="en-US"/>
          </a:p>
        </p:txBody>
      </p:sp>
    </p:spTree>
    <p:extLst>
      <p:ext uri="{BB962C8B-B14F-4D97-AF65-F5344CB8AC3E}">
        <p14:creationId xmlns:p14="http://schemas.microsoft.com/office/powerpoint/2010/main" val="326395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FF99B911-EF1C-4FCB-9283-CBCA2392DD23}"/>
              </a:ext>
            </a:extLst>
          </p:cNvPr>
          <p:cNvSpPr>
            <a:spLocks noGrp="1" noChangeArrowheads="1"/>
          </p:cNvSpPr>
          <p:nvPr>
            <p:ph type="sldNum"/>
          </p:nvPr>
        </p:nvSpPr>
        <p:spPr>
          <a:ln/>
        </p:spPr>
        <p:txBody>
          <a:bodyPr/>
          <a:lstStyle/>
          <a:p>
            <a:fld id="{0DA7BD62-296A-4496-9805-5985C302A584}" type="slidenum">
              <a:rPr lang="en-US" altLang="en-US"/>
              <a:pPr/>
              <a:t>4</a:t>
            </a:fld>
            <a:endParaRPr lang="en-US" altLang="en-US"/>
          </a:p>
        </p:txBody>
      </p:sp>
      <p:sp>
        <p:nvSpPr>
          <p:cNvPr id="40961" name="Text Box 1">
            <a:extLst>
              <a:ext uri="{FF2B5EF4-FFF2-40B4-BE49-F238E27FC236}">
                <a16:creationId xmlns:a16="http://schemas.microsoft.com/office/drawing/2014/main" id="{943C1AF4-A477-4BC0-9AC6-1E95C57BC4E1}"/>
              </a:ext>
            </a:extLst>
          </p:cNvPr>
          <p:cNvSpPr txBox="1">
            <a:spLocks noChangeArrowheads="1"/>
          </p:cNvSpPr>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9pPr>
          </a:lstStyle>
          <a:p>
            <a:pPr algn="r"/>
            <a:fld id="{6FCF5842-B80A-4142-BCEC-D7795404130F}" type="slidenum">
              <a:rPr lang="en-US" altLang="en-US" sz="1300">
                <a:latin typeface="Times New Roman" panose="02020603050405020304" pitchFamily="18" charset="0"/>
              </a:rPr>
              <a:pPr algn="r"/>
              <a:t>4</a:t>
            </a:fld>
            <a:endParaRPr lang="en-US" altLang="en-US" sz="1300">
              <a:latin typeface="Times New Roman" panose="02020603050405020304" pitchFamily="18" charset="0"/>
            </a:endParaRPr>
          </a:p>
        </p:txBody>
      </p:sp>
      <p:sp>
        <p:nvSpPr>
          <p:cNvPr id="40962" name="Text Box 2">
            <a:extLst>
              <a:ext uri="{FF2B5EF4-FFF2-40B4-BE49-F238E27FC236}">
                <a16:creationId xmlns:a16="http://schemas.microsoft.com/office/drawing/2014/main" id="{49704815-6D31-4619-B83D-1FA15BDA0F3D}"/>
              </a:ext>
            </a:extLst>
          </p:cNvPr>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40963" name="Rectangle 3">
            <a:extLst>
              <a:ext uri="{FF2B5EF4-FFF2-40B4-BE49-F238E27FC236}">
                <a16:creationId xmlns:a16="http://schemas.microsoft.com/office/drawing/2014/main" id="{959DF52C-4AD8-4D6F-9016-EF0782E7827D}"/>
              </a:ext>
            </a:extLst>
          </p:cNvPr>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4D47ADAB-277E-4D8B-9046-E75675EB9352}"/>
              </a:ext>
            </a:extLst>
          </p:cNvPr>
          <p:cNvSpPr>
            <a:spLocks noGrp="1" noChangeArrowheads="1"/>
          </p:cNvSpPr>
          <p:nvPr>
            <p:ph type="sldNum"/>
          </p:nvPr>
        </p:nvSpPr>
        <p:spPr>
          <a:ln/>
        </p:spPr>
        <p:txBody>
          <a:bodyPr/>
          <a:lstStyle/>
          <a:p>
            <a:fld id="{9913BED9-E9D8-4AD5-BC50-6858F906E355}" type="slidenum">
              <a:rPr lang="en-US" altLang="en-US"/>
              <a:pPr/>
              <a:t>5</a:t>
            </a:fld>
            <a:endParaRPr lang="en-US" altLang="en-US"/>
          </a:p>
        </p:txBody>
      </p:sp>
      <p:sp>
        <p:nvSpPr>
          <p:cNvPr id="45057" name="Text Box 1">
            <a:extLst>
              <a:ext uri="{FF2B5EF4-FFF2-40B4-BE49-F238E27FC236}">
                <a16:creationId xmlns:a16="http://schemas.microsoft.com/office/drawing/2014/main" id="{4D3EFBCB-C578-4000-9EE0-7F62C4DE8AC5}"/>
              </a:ext>
            </a:extLst>
          </p:cNvPr>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45058" name="Rectangle 2">
            <a:extLst>
              <a:ext uri="{FF2B5EF4-FFF2-40B4-BE49-F238E27FC236}">
                <a16:creationId xmlns:a16="http://schemas.microsoft.com/office/drawing/2014/main" id="{CCA16183-376D-4EBA-BA4F-491EB53CA303}"/>
              </a:ext>
            </a:extLst>
          </p:cNvPr>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5059" name="Text Box 3">
            <a:extLst>
              <a:ext uri="{FF2B5EF4-FFF2-40B4-BE49-F238E27FC236}">
                <a16:creationId xmlns:a16="http://schemas.microsoft.com/office/drawing/2014/main" id="{9051D847-CE11-4795-B1E2-14CD777BF390}"/>
              </a:ext>
            </a:extLst>
          </p:cNvPr>
          <p:cNvSpPr txBox="1">
            <a:spLocks noChangeArrowheads="1"/>
          </p:cNvSpPr>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9pPr>
          </a:lstStyle>
          <a:p>
            <a:pPr algn="r"/>
            <a:fld id="{0E12EA63-49ED-46D0-B78D-1B01D2CFF0D6}" type="slidenum">
              <a:rPr lang="en-US" altLang="en-US" sz="1300">
                <a:latin typeface="Times New Roman" panose="02020603050405020304" pitchFamily="18" charset="0"/>
              </a:rPr>
              <a:pPr algn="r"/>
              <a:t>5</a:t>
            </a:fld>
            <a:endParaRPr lang="en-US" altLang="en-US"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EE40A6-4A58-46D8-B6A1-1DD8632C5EDB}"/>
              </a:ext>
            </a:extLst>
          </p:cNvPr>
          <p:cNvSpPr>
            <a:spLocks noGrp="1" noRot="1" noChangeAspect="1" noChangeArrowheads="1" noTextEdit="1"/>
          </p:cNvSpPr>
          <p:nvPr>
            <p:ph type="sldImg"/>
          </p:nvPr>
        </p:nvSpPr>
        <p:spPr>
          <a:xfrm>
            <a:off x="1150938" y="692150"/>
            <a:ext cx="4556125" cy="3416300"/>
          </a:xfrm>
          <a:ln cap="flat"/>
        </p:spPr>
      </p:sp>
      <p:sp>
        <p:nvSpPr>
          <p:cNvPr id="11267" name="Rectangle 3">
            <a:extLst>
              <a:ext uri="{FF2B5EF4-FFF2-40B4-BE49-F238E27FC236}">
                <a16:creationId xmlns:a16="http://schemas.microsoft.com/office/drawing/2014/main" id="{82EE3826-68AF-48A8-AB50-167735371907}"/>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EF74B1-2D2F-4104-B3DB-CCEFE477C892}"/>
              </a:ext>
            </a:extLst>
          </p:cNvPr>
          <p:cNvSpPr>
            <a:spLocks noGrp="1" noRot="1" noChangeAspect="1" noChangeArrowheads="1" noTextEdit="1"/>
          </p:cNvSpPr>
          <p:nvPr>
            <p:ph type="sldImg"/>
          </p:nvPr>
        </p:nvSpPr>
        <p:spPr>
          <a:xfrm>
            <a:off x="1150938" y="692150"/>
            <a:ext cx="4556125" cy="3416300"/>
          </a:xfrm>
          <a:ln cap="flat"/>
        </p:spPr>
      </p:sp>
      <p:sp>
        <p:nvSpPr>
          <p:cNvPr id="13315" name="Rectangle 3">
            <a:extLst>
              <a:ext uri="{FF2B5EF4-FFF2-40B4-BE49-F238E27FC236}">
                <a16:creationId xmlns:a16="http://schemas.microsoft.com/office/drawing/2014/main" id="{B2688378-5CFF-4B7F-AF00-5E9B40C13F22}"/>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B503AD-3522-4C1F-AC9A-4EC5BE6F9081}"/>
              </a:ext>
            </a:extLst>
          </p:cNvPr>
          <p:cNvSpPr>
            <a:spLocks noGrp="1" noRot="1" noChangeAspect="1" noChangeArrowheads="1" noTextEdit="1"/>
          </p:cNvSpPr>
          <p:nvPr>
            <p:ph type="sldImg"/>
          </p:nvPr>
        </p:nvSpPr>
        <p:spPr>
          <a:xfrm>
            <a:off x="1150938" y="692150"/>
            <a:ext cx="4556125" cy="3416300"/>
          </a:xfrm>
          <a:ln cap="flat"/>
        </p:spPr>
      </p:sp>
      <p:sp>
        <p:nvSpPr>
          <p:cNvPr id="13315" name="Rectangle 3">
            <a:extLst>
              <a:ext uri="{FF2B5EF4-FFF2-40B4-BE49-F238E27FC236}">
                <a16:creationId xmlns:a16="http://schemas.microsoft.com/office/drawing/2014/main" id="{51F40D5B-183B-483A-AA7D-BAC265ECFC29}"/>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B7C799FB-21F3-49FF-946C-3D24B72C12ED}" type="datetimeFigureOut">
              <a:rPr lang="en-AU"/>
              <a:pPr>
                <a:defRPr/>
              </a:pPr>
              <a:t>27/02/2020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DDF70896-C843-4828-AF8D-A78453E3F543}" type="slidenum">
              <a:rPr lang="en-AU" altLang="en-US"/>
              <a:pPr/>
              <a:t>‹#›</a:t>
            </a:fld>
            <a:endParaRPr lang="en-AU" altLang="en-US"/>
          </a:p>
        </p:txBody>
      </p:sp>
    </p:spTree>
    <p:extLst>
      <p:ext uri="{BB962C8B-B14F-4D97-AF65-F5344CB8AC3E}">
        <p14:creationId xmlns:p14="http://schemas.microsoft.com/office/powerpoint/2010/main" val="94058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B03C7748-2C57-43B1-A903-B75EF84CCCCF}" type="datetimeFigureOut">
              <a:rPr lang="en-AU"/>
              <a:pPr>
                <a:defRPr/>
              </a:pPr>
              <a:t>27/02/2020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B5447368-8EF7-4C08-BD9D-9880A49EB200}" type="slidenum">
              <a:rPr lang="en-AU" altLang="en-US"/>
              <a:pPr/>
              <a:t>‹#›</a:t>
            </a:fld>
            <a:endParaRPr lang="en-AU" altLang="en-US"/>
          </a:p>
        </p:txBody>
      </p:sp>
    </p:spTree>
    <p:extLst>
      <p:ext uri="{BB962C8B-B14F-4D97-AF65-F5344CB8AC3E}">
        <p14:creationId xmlns:p14="http://schemas.microsoft.com/office/powerpoint/2010/main" val="382780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179C7265-83A7-4E6E-BFD7-2708D183F504}" type="datetimeFigureOut">
              <a:rPr lang="en-AU"/>
              <a:pPr>
                <a:defRPr/>
              </a:pPr>
              <a:t>27/02/2020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5BA0D575-FC81-45C0-A786-2D506F84F5A1}" type="slidenum">
              <a:rPr lang="en-AU" altLang="en-US"/>
              <a:pPr/>
              <a:t>‹#›</a:t>
            </a:fld>
            <a:endParaRPr lang="en-AU" altLang="en-US"/>
          </a:p>
        </p:txBody>
      </p:sp>
    </p:spTree>
    <p:extLst>
      <p:ext uri="{BB962C8B-B14F-4D97-AF65-F5344CB8AC3E}">
        <p14:creationId xmlns:p14="http://schemas.microsoft.com/office/powerpoint/2010/main" val="66907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144463"/>
            <a:ext cx="6769100" cy="1052512"/>
          </a:xfrm>
        </p:spPr>
        <p:txBody>
          <a:bodyPr/>
          <a:lstStyle/>
          <a:p>
            <a:r>
              <a:rPr lang="en-US"/>
              <a:t>Click to edit Master title style</a:t>
            </a:r>
            <a:endParaRPr lang="en-AU"/>
          </a:p>
        </p:txBody>
      </p:sp>
      <p:sp>
        <p:nvSpPr>
          <p:cNvPr id="3" name="Table Placeholder 2"/>
          <p:cNvSpPr>
            <a:spLocks noGrp="1"/>
          </p:cNvSpPr>
          <p:nvPr>
            <p:ph type="tbl" idx="1"/>
          </p:nvPr>
        </p:nvSpPr>
        <p:spPr>
          <a:xfrm>
            <a:off x="395288" y="1341438"/>
            <a:ext cx="8229600" cy="4929187"/>
          </a:xfrm>
        </p:spPr>
        <p:txBody>
          <a:bodyPr rtlCol="0">
            <a:normAutofit/>
          </a:bodyPr>
          <a:lstStyle/>
          <a:p>
            <a:pPr lvl="0"/>
            <a:endParaRPr lang="en-AU" noProof="0"/>
          </a:p>
        </p:txBody>
      </p:sp>
      <p:sp>
        <p:nvSpPr>
          <p:cNvPr id="4" name="Date Placeholder 3"/>
          <p:cNvSpPr>
            <a:spLocks noGrp="1"/>
          </p:cNvSpPr>
          <p:nvPr>
            <p:ph type="dt" sz="half" idx="10"/>
          </p:nvPr>
        </p:nvSpPr>
        <p:spPr>
          <a:xfrm>
            <a:off x="685800" y="6453188"/>
            <a:ext cx="2057400" cy="228600"/>
          </a:xfrm>
        </p:spPr>
        <p:txBody>
          <a:bodyPr/>
          <a:lstStyle>
            <a:lvl1pPr>
              <a:defRPr/>
            </a:lvl1pPr>
          </a:lstStyle>
          <a:p>
            <a:pPr>
              <a:defRPr/>
            </a:pPr>
            <a:endParaRPr lang="en-US" altLang="en-US"/>
          </a:p>
        </p:txBody>
      </p:sp>
      <p:sp>
        <p:nvSpPr>
          <p:cNvPr id="5" name="Slide Number Placeholder 4"/>
          <p:cNvSpPr>
            <a:spLocks noGrp="1"/>
          </p:cNvSpPr>
          <p:nvPr>
            <p:ph type="sldNum" sz="quarter" idx="11"/>
          </p:nvPr>
        </p:nvSpPr>
        <p:spPr>
          <a:xfrm>
            <a:off x="3276600" y="6453188"/>
            <a:ext cx="2362200" cy="228600"/>
          </a:xfrm>
        </p:spPr>
        <p:txBody>
          <a:bodyPr/>
          <a:lstStyle>
            <a:lvl1pPr>
              <a:defRPr/>
            </a:lvl1pPr>
          </a:lstStyle>
          <a:p>
            <a:fld id="{28314481-B04F-4897-994D-592A5F994D96}" type="slidenum">
              <a:rPr lang="en-AU" altLang="en-US"/>
              <a:pPr/>
              <a:t>‹#›</a:t>
            </a:fld>
            <a:endParaRPr lang="en-AU" altLang="en-US"/>
          </a:p>
        </p:txBody>
      </p:sp>
    </p:spTree>
    <p:extLst>
      <p:ext uri="{BB962C8B-B14F-4D97-AF65-F5344CB8AC3E}">
        <p14:creationId xmlns:p14="http://schemas.microsoft.com/office/powerpoint/2010/main" val="621055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144463"/>
            <a:ext cx="6769100" cy="1052512"/>
          </a:xfrm>
        </p:spPr>
        <p:txBody>
          <a:bodyPr/>
          <a:lstStyle/>
          <a:p>
            <a:r>
              <a:rPr lang="en-US"/>
              <a:t>Click to edit Master title style</a:t>
            </a:r>
            <a:endParaRPr lang="en-AU"/>
          </a:p>
        </p:txBody>
      </p:sp>
      <p:sp>
        <p:nvSpPr>
          <p:cNvPr id="3" name="Content Placeholder 2"/>
          <p:cNvSpPr>
            <a:spLocks noGrp="1"/>
          </p:cNvSpPr>
          <p:nvPr>
            <p:ph sz="half" idx="1"/>
          </p:nvPr>
        </p:nvSpPr>
        <p:spPr>
          <a:xfrm>
            <a:off x="395288" y="1341438"/>
            <a:ext cx="4038600" cy="4929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586288" y="1341438"/>
            <a:ext cx="4038600" cy="238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586288" y="3881438"/>
            <a:ext cx="4038600" cy="2389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5"/>
          <p:cNvSpPr>
            <a:spLocks noGrp="1"/>
          </p:cNvSpPr>
          <p:nvPr>
            <p:ph type="dt" sz="half" idx="10"/>
          </p:nvPr>
        </p:nvSpPr>
        <p:spPr>
          <a:xfrm>
            <a:off x="685800" y="6453188"/>
            <a:ext cx="2057400" cy="228600"/>
          </a:xfrm>
        </p:spPr>
        <p:txBody>
          <a:bodyPr/>
          <a:lstStyle>
            <a:lvl1pPr>
              <a:defRPr/>
            </a:lvl1pPr>
          </a:lstStyle>
          <a:p>
            <a:pPr>
              <a:defRPr/>
            </a:pPr>
            <a:endParaRPr lang="en-US" altLang="en-US"/>
          </a:p>
        </p:txBody>
      </p:sp>
      <p:sp>
        <p:nvSpPr>
          <p:cNvPr id="7" name="Slide Number Placeholder 6"/>
          <p:cNvSpPr>
            <a:spLocks noGrp="1"/>
          </p:cNvSpPr>
          <p:nvPr>
            <p:ph type="sldNum" sz="quarter" idx="11"/>
          </p:nvPr>
        </p:nvSpPr>
        <p:spPr>
          <a:xfrm>
            <a:off x="3276600" y="6453188"/>
            <a:ext cx="2362200" cy="228600"/>
          </a:xfrm>
        </p:spPr>
        <p:txBody>
          <a:bodyPr/>
          <a:lstStyle>
            <a:lvl1pPr>
              <a:defRPr/>
            </a:lvl1pPr>
          </a:lstStyle>
          <a:p>
            <a:fld id="{9A4C646C-8BE1-4A3B-99E6-C4746B399807}" type="slidenum">
              <a:rPr lang="en-AU" altLang="en-US"/>
              <a:pPr/>
              <a:t>‹#›</a:t>
            </a:fld>
            <a:endParaRPr lang="en-AU" altLang="en-US"/>
          </a:p>
        </p:txBody>
      </p:sp>
    </p:spTree>
    <p:extLst>
      <p:ext uri="{BB962C8B-B14F-4D97-AF65-F5344CB8AC3E}">
        <p14:creationId xmlns:p14="http://schemas.microsoft.com/office/powerpoint/2010/main" val="2239550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95288" y="144463"/>
            <a:ext cx="8229600" cy="612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3" name="Date Placeholder 2"/>
          <p:cNvSpPr>
            <a:spLocks noGrp="1"/>
          </p:cNvSpPr>
          <p:nvPr>
            <p:ph type="dt" sz="half" idx="10"/>
          </p:nvPr>
        </p:nvSpPr>
        <p:spPr>
          <a:xfrm>
            <a:off x="685800" y="6453188"/>
            <a:ext cx="2057400" cy="228600"/>
          </a:xfrm>
        </p:spPr>
        <p:txBody>
          <a:bodyPr/>
          <a:lstStyle>
            <a:lvl1pPr>
              <a:defRPr/>
            </a:lvl1pPr>
          </a:lstStyle>
          <a:p>
            <a:pPr>
              <a:defRPr/>
            </a:pPr>
            <a:endParaRPr lang="en-US" altLang="en-US"/>
          </a:p>
        </p:txBody>
      </p:sp>
      <p:sp>
        <p:nvSpPr>
          <p:cNvPr id="4" name="Slide Number Placeholder 3"/>
          <p:cNvSpPr>
            <a:spLocks noGrp="1"/>
          </p:cNvSpPr>
          <p:nvPr>
            <p:ph type="sldNum" sz="quarter" idx="11"/>
          </p:nvPr>
        </p:nvSpPr>
        <p:spPr>
          <a:xfrm>
            <a:off x="3276600" y="6453188"/>
            <a:ext cx="2362200" cy="228600"/>
          </a:xfrm>
        </p:spPr>
        <p:txBody>
          <a:bodyPr/>
          <a:lstStyle>
            <a:lvl1pPr>
              <a:defRPr/>
            </a:lvl1pPr>
          </a:lstStyle>
          <a:p>
            <a:fld id="{C1089598-8784-45F0-8BFA-CC5874F04703}" type="slidenum">
              <a:rPr lang="en-AU" altLang="en-US"/>
              <a:pPr/>
              <a:t>‹#›</a:t>
            </a:fld>
            <a:endParaRPr lang="en-AU" altLang="en-US"/>
          </a:p>
        </p:txBody>
      </p:sp>
    </p:spTree>
    <p:extLst>
      <p:ext uri="{BB962C8B-B14F-4D97-AF65-F5344CB8AC3E}">
        <p14:creationId xmlns:p14="http://schemas.microsoft.com/office/powerpoint/2010/main" val="200164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pPr>
              <a:defRPr/>
            </a:pPr>
            <a:fld id="{46115708-5AA8-419A-8ECC-1BF4B5F3CAF7}" type="datetimeFigureOut">
              <a:rPr lang="en-AU"/>
              <a:pPr>
                <a:defRPr/>
              </a:pPr>
              <a:t>27/02/2020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11FB1A46-20E2-4DAB-A9CA-5F016DC29CD6}" type="slidenum">
              <a:rPr lang="en-AU" altLang="en-US"/>
              <a:pPr/>
              <a:t>‹#›</a:t>
            </a:fld>
            <a:endParaRPr lang="en-AU" altLang="en-US"/>
          </a:p>
        </p:txBody>
      </p:sp>
    </p:spTree>
    <p:extLst>
      <p:ext uri="{BB962C8B-B14F-4D97-AF65-F5344CB8AC3E}">
        <p14:creationId xmlns:p14="http://schemas.microsoft.com/office/powerpoint/2010/main" val="297359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96F6158-C276-4D1B-8DBB-2B73B4A7AD06}" type="datetimeFigureOut">
              <a:rPr lang="en-AU"/>
              <a:pPr>
                <a:defRPr/>
              </a:pPr>
              <a:t>27/02/2020</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fld id="{43EE9A82-77D6-4AEA-9ED3-0FFA8E13F239}" type="slidenum">
              <a:rPr lang="en-AU" altLang="en-US"/>
              <a:pPr/>
              <a:t>‹#›</a:t>
            </a:fld>
            <a:endParaRPr lang="en-AU" altLang="en-US"/>
          </a:p>
        </p:txBody>
      </p:sp>
    </p:spTree>
    <p:extLst>
      <p:ext uri="{BB962C8B-B14F-4D97-AF65-F5344CB8AC3E}">
        <p14:creationId xmlns:p14="http://schemas.microsoft.com/office/powerpoint/2010/main" val="292450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p:cNvSpPr>
            <a:spLocks noGrp="1"/>
          </p:cNvSpPr>
          <p:nvPr>
            <p:ph type="dt" sz="half" idx="10"/>
          </p:nvPr>
        </p:nvSpPr>
        <p:spPr/>
        <p:txBody>
          <a:bodyPr/>
          <a:lstStyle>
            <a:lvl1pPr>
              <a:defRPr/>
            </a:lvl1pPr>
          </a:lstStyle>
          <a:p>
            <a:pPr>
              <a:defRPr/>
            </a:pPr>
            <a:fld id="{6CEC845B-8572-4572-9C7E-FCCC74572D5B}" type="datetimeFigureOut">
              <a:rPr lang="en-AU"/>
              <a:pPr>
                <a:defRPr/>
              </a:pPr>
              <a:t>27/02/2020</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24AB07D1-B4B1-48A7-94AC-B6694DA16298}" type="slidenum">
              <a:rPr lang="en-AU" altLang="en-US"/>
              <a:pPr/>
              <a:t>‹#›</a:t>
            </a:fld>
            <a:endParaRPr lang="en-AU" altLang="en-US"/>
          </a:p>
        </p:txBody>
      </p:sp>
    </p:spTree>
    <p:extLst>
      <p:ext uri="{BB962C8B-B14F-4D97-AF65-F5344CB8AC3E}">
        <p14:creationId xmlns:p14="http://schemas.microsoft.com/office/powerpoint/2010/main" val="302285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p:cNvSpPr>
            <a:spLocks noGrp="1"/>
          </p:cNvSpPr>
          <p:nvPr>
            <p:ph type="dt" sz="half" idx="10"/>
          </p:nvPr>
        </p:nvSpPr>
        <p:spPr/>
        <p:txBody>
          <a:bodyPr/>
          <a:lstStyle>
            <a:lvl1pPr>
              <a:defRPr/>
            </a:lvl1pPr>
          </a:lstStyle>
          <a:p>
            <a:pPr>
              <a:defRPr/>
            </a:pPr>
            <a:fld id="{62487969-8356-42B5-B278-4B13BA64BA53}" type="datetimeFigureOut">
              <a:rPr lang="en-AU"/>
              <a:pPr>
                <a:defRPr/>
              </a:pPr>
              <a:t>27/02/2020</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fld id="{4D452FCC-EA05-4B59-B104-1F2F046BD730}" type="slidenum">
              <a:rPr lang="en-AU" altLang="en-US"/>
              <a:pPr/>
              <a:t>‹#›</a:t>
            </a:fld>
            <a:endParaRPr lang="en-AU" altLang="en-US"/>
          </a:p>
        </p:txBody>
      </p:sp>
    </p:spTree>
    <p:extLst>
      <p:ext uri="{BB962C8B-B14F-4D97-AF65-F5344CB8AC3E}">
        <p14:creationId xmlns:p14="http://schemas.microsoft.com/office/powerpoint/2010/main" val="82374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875" y="300038"/>
            <a:ext cx="78422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554889"/>
          </a:xfrm>
        </p:spPr>
        <p:txBody>
          <a:bodyPr/>
          <a:lstStyle/>
          <a:p>
            <a:r>
              <a:rPr lang="en-US"/>
              <a:t>Click to edit Master title style</a:t>
            </a:r>
            <a:endParaRPr lang="en-AU"/>
          </a:p>
        </p:txBody>
      </p:sp>
      <p:sp>
        <p:nvSpPr>
          <p:cNvPr id="4" name="Date Placeholder 2"/>
          <p:cNvSpPr>
            <a:spLocks noGrp="1"/>
          </p:cNvSpPr>
          <p:nvPr>
            <p:ph type="dt" sz="half" idx="10"/>
          </p:nvPr>
        </p:nvSpPr>
        <p:spPr/>
        <p:txBody>
          <a:bodyPr/>
          <a:lstStyle>
            <a:lvl1pPr>
              <a:defRPr/>
            </a:lvl1pPr>
          </a:lstStyle>
          <a:p>
            <a:pPr>
              <a:defRPr/>
            </a:pPr>
            <a:fld id="{12C70940-AFE6-45A3-B169-52AA11D9AF29}" type="datetimeFigureOut">
              <a:rPr lang="en-AU"/>
              <a:pPr>
                <a:defRPr/>
              </a:pPr>
              <a:t>27/02/2020</a:t>
            </a:fld>
            <a:endParaRPr lang="en-AU" dirty="0"/>
          </a:p>
        </p:txBody>
      </p:sp>
      <p:sp>
        <p:nvSpPr>
          <p:cNvPr id="5" name="Footer Placeholder 3"/>
          <p:cNvSpPr>
            <a:spLocks noGrp="1"/>
          </p:cNvSpPr>
          <p:nvPr>
            <p:ph type="ftr" sz="quarter" idx="11"/>
          </p:nvPr>
        </p:nvSpPr>
        <p:spPr>
          <a:xfrm>
            <a:off x="2771775" y="6356350"/>
            <a:ext cx="3744913" cy="365125"/>
          </a:xfrm>
        </p:spPr>
        <p:txBody>
          <a:bodyPr/>
          <a:lstStyle>
            <a:lvl1pPr>
              <a:defRPr b="1">
                <a:solidFill>
                  <a:schemeClr val="tx1"/>
                </a:solidFill>
              </a:defRPr>
            </a:lvl1pPr>
          </a:lstStyle>
          <a:p>
            <a:pPr>
              <a:defRPr/>
            </a:pPr>
            <a:r>
              <a:rPr lang="en-AU"/>
              <a:t>2013 PCM Tutorial – Vision, Learning &amp; Application </a:t>
            </a:r>
          </a:p>
        </p:txBody>
      </p:sp>
      <p:sp>
        <p:nvSpPr>
          <p:cNvPr id="6" name="Slide Number Placeholder 4"/>
          <p:cNvSpPr>
            <a:spLocks noGrp="1"/>
          </p:cNvSpPr>
          <p:nvPr>
            <p:ph type="sldNum" sz="quarter" idx="12"/>
          </p:nvPr>
        </p:nvSpPr>
        <p:spPr/>
        <p:txBody>
          <a:bodyPr/>
          <a:lstStyle>
            <a:lvl1pPr>
              <a:defRPr/>
            </a:lvl1pPr>
          </a:lstStyle>
          <a:p>
            <a:fld id="{75470731-5E60-4D56-8815-705AAC2227E5}" type="slidenum">
              <a:rPr lang="en-AU" altLang="en-US"/>
              <a:pPr/>
              <a:t>‹#›</a:t>
            </a:fld>
            <a:endParaRPr lang="en-AU" altLang="en-US"/>
          </a:p>
        </p:txBody>
      </p:sp>
    </p:spTree>
    <p:extLst>
      <p:ext uri="{BB962C8B-B14F-4D97-AF65-F5344CB8AC3E}">
        <p14:creationId xmlns:p14="http://schemas.microsoft.com/office/powerpoint/2010/main" val="30967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13FCD96-D43C-4FBE-9027-995AD4ABEF48}" type="datetimeFigureOut">
              <a:rPr lang="en-AU"/>
              <a:pPr>
                <a:defRPr/>
              </a:pPr>
              <a:t>27/02/2020</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fld id="{F3AC2D20-F660-4C16-A0D3-71EFD36ADDD7}" type="slidenum">
              <a:rPr lang="en-AU" altLang="en-US"/>
              <a:pPr/>
              <a:t>‹#›</a:t>
            </a:fld>
            <a:endParaRPr lang="en-AU" altLang="en-US"/>
          </a:p>
        </p:txBody>
      </p:sp>
    </p:spTree>
    <p:extLst>
      <p:ext uri="{BB962C8B-B14F-4D97-AF65-F5344CB8AC3E}">
        <p14:creationId xmlns:p14="http://schemas.microsoft.com/office/powerpoint/2010/main" val="119142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855ECE4-B4AA-41AE-9B6B-19558C87823F}" type="datetimeFigureOut">
              <a:rPr lang="en-AU"/>
              <a:pPr>
                <a:defRPr/>
              </a:pPr>
              <a:t>27/02/2020</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E941A43F-2213-49F1-90D0-BF13DE2FA62A}" type="slidenum">
              <a:rPr lang="en-AU" altLang="en-US"/>
              <a:pPr/>
              <a:t>‹#›</a:t>
            </a:fld>
            <a:endParaRPr lang="en-AU" altLang="en-US"/>
          </a:p>
        </p:txBody>
      </p:sp>
    </p:spTree>
    <p:extLst>
      <p:ext uri="{BB962C8B-B14F-4D97-AF65-F5344CB8AC3E}">
        <p14:creationId xmlns:p14="http://schemas.microsoft.com/office/powerpoint/2010/main" val="295077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A4C10E1-AEEB-4A65-80B3-A38A48300E69}" type="datetimeFigureOut">
              <a:rPr lang="en-AU"/>
              <a:pPr>
                <a:defRPr/>
              </a:pPr>
              <a:t>27/02/2020</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fld id="{7CD0A0FB-72E3-4436-92E8-DF8FF9451A1E}" type="slidenum">
              <a:rPr lang="en-AU" altLang="en-US"/>
              <a:pPr/>
              <a:t>‹#›</a:t>
            </a:fld>
            <a:endParaRPr lang="en-AU" altLang="en-US"/>
          </a:p>
        </p:txBody>
      </p:sp>
    </p:spTree>
    <p:extLst>
      <p:ext uri="{BB962C8B-B14F-4D97-AF65-F5344CB8AC3E}">
        <p14:creationId xmlns:p14="http://schemas.microsoft.com/office/powerpoint/2010/main" val="244565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296EBB6-DC27-495B-9A75-542AAEABA51F}" type="datetimeFigureOut">
              <a:rPr lang="en-AU"/>
              <a:pPr>
                <a:defRPr/>
              </a:pPr>
              <a:t>27/02/2020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7F2E4F2-1ABD-4B2B-B976-BD7FF6D90D7B}"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09" r:id="rId10"/>
    <p:sldLayoutId id="2147483710" r:id="rId11"/>
    <p:sldLayoutId id="2147483712" r:id="rId12"/>
    <p:sldLayoutId id="2147483713" r:id="rId13"/>
    <p:sldLayoutId id="2147483714"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uHH7nHkgZ4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p-qltZWQK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DvF3AsTglU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708025" y="1333500"/>
            <a:ext cx="7820025" cy="1123950"/>
          </a:xfrm>
          <a:custGeom>
            <a:avLst/>
            <a:gdLst>
              <a:gd name="connsiteX0" fmla="*/ 0 w 9144000"/>
              <a:gd name="connsiteY0" fmla="*/ 0 h 838200"/>
              <a:gd name="connsiteX1" fmla="*/ 9143999 w 9144000"/>
              <a:gd name="connsiteY1" fmla="*/ 0 h 838200"/>
              <a:gd name="connsiteX2" fmla="*/ 9143999 w 9144000"/>
              <a:gd name="connsiteY2" fmla="*/ 838200 h 838200"/>
              <a:gd name="connsiteX3" fmla="*/ 0 w 9144000"/>
              <a:gd name="connsiteY3" fmla="*/ 838200 h 838200"/>
              <a:gd name="connsiteX4" fmla="*/ 0 w 9144000"/>
              <a:gd name="connsiteY4" fmla="*/ 0 h 838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38200">
                <a:moveTo>
                  <a:pt x="0" y="0"/>
                </a:moveTo>
                <a:lnTo>
                  <a:pt x="9143999" y="0"/>
                </a:lnTo>
                <a:lnTo>
                  <a:pt x="9143999" y="838200"/>
                </a:lnTo>
                <a:lnTo>
                  <a:pt x="0" y="8382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anchor="ctr"/>
          <a:lstStyle/>
          <a:p>
            <a:pPr algn="ctr" fontAlgn="auto">
              <a:spcBef>
                <a:spcPts val="0"/>
              </a:spcBef>
              <a:spcAft>
                <a:spcPts val="0"/>
              </a:spcAft>
              <a:defRPr/>
            </a:pPr>
            <a:endParaRPr lang="zh-CN" altLang="en-US"/>
          </a:p>
        </p:txBody>
      </p:sp>
      <p:sp>
        <p:nvSpPr>
          <p:cNvPr id="8" name="Freeform 3"/>
          <p:cNvSpPr/>
          <p:nvPr/>
        </p:nvSpPr>
        <p:spPr>
          <a:xfrm>
            <a:off x="661988" y="4281488"/>
            <a:ext cx="7820025" cy="760412"/>
          </a:xfrm>
          <a:custGeom>
            <a:avLst/>
            <a:gdLst>
              <a:gd name="connsiteX0" fmla="*/ 0 w 9144000"/>
              <a:gd name="connsiteY0" fmla="*/ 0 h 838200"/>
              <a:gd name="connsiteX1" fmla="*/ 9143999 w 9144000"/>
              <a:gd name="connsiteY1" fmla="*/ 0 h 838200"/>
              <a:gd name="connsiteX2" fmla="*/ 9143999 w 9144000"/>
              <a:gd name="connsiteY2" fmla="*/ 838200 h 838200"/>
              <a:gd name="connsiteX3" fmla="*/ 0 w 9144000"/>
              <a:gd name="connsiteY3" fmla="*/ 838200 h 838200"/>
              <a:gd name="connsiteX4" fmla="*/ 0 w 9144000"/>
              <a:gd name="connsiteY4" fmla="*/ 0 h 838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38200">
                <a:moveTo>
                  <a:pt x="0" y="0"/>
                </a:moveTo>
                <a:lnTo>
                  <a:pt x="9143999" y="0"/>
                </a:lnTo>
                <a:lnTo>
                  <a:pt x="9143999" y="838200"/>
                </a:lnTo>
                <a:lnTo>
                  <a:pt x="0" y="8382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anchor="ctr"/>
          <a:lstStyle/>
          <a:p>
            <a:pPr algn="ctr" fontAlgn="auto">
              <a:spcBef>
                <a:spcPts val="0"/>
              </a:spcBef>
              <a:spcAft>
                <a:spcPts val="0"/>
              </a:spcAft>
              <a:defRPr/>
            </a:pPr>
            <a:endParaRPr lang="zh-CN" altLang="en-US"/>
          </a:p>
        </p:txBody>
      </p:sp>
      <p:sp>
        <p:nvSpPr>
          <p:cNvPr id="9" name="Freeform 3"/>
          <p:cNvSpPr/>
          <p:nvPr/>
        </p:nvSpPr>
        <p:spPr>
          <a:xfrm>
            <a:off x="661988" y="4994275"/>
            <a:ext cx="7820025" cy="760413"/>
          </a:xfrm>
          <a:custGeom>
            <a:avLst/>
            <a:gdLst>
              <a:gd name="connsiteX0" fmla="*/ 0 w 9144000"/>
              <a:gd name="connsiteY0" fmla="*/ 0 h 838200"/>
              <a:gd name="connsiteX1" fmla="*/ 9143999 w 9144000"/>
              <a:gd name="connsiteY1" fmla="*/ 0 h 838200"/>
              <a:gd name="connsiteX2" fmla="*/ 9143999 w 9144000"/>
              <a:gd name="connsiteY2" fmla="*/ 838200 h 838200"/>
              <a:gd name="connsiteX3" fmla="*/ 0 w 9144000"/>
              <a:gd name="connsiteY3" fmla="*/ 838200 h 838200"/>
              <a:gd name="connsiteX4" fmla="*/ 0 w 9144000"/>
              <a:gd name="connsiteY4" fmla="*/ 0 h 838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38200">
                <a:moveTo>
                  <a:pt x="0" y="0"/>
                </a:moveTo>
                <a:lnTo>
                  <a:pt x="9143999" y="0"/>
                </a:lnTo>
                <a:lnTo>
                  <a:pt x="9143999" y="838200"/>
                </a:lnTo>
                <a:lnTo>
                  <a:pt x="0" y="8382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anchor="ctr"/>
          <a:lstStyle/>
          <a:p>
            <a:pPr algn="ctr" fontAlgn="auto">
              <a:spcBef>
                <a:spcPts val="0"/>
              </a:spcBef>
              <a:spcAft>
                <a:spcPts val="0"/>
              </a:spcAft>
              <a:defRPr/>
            </a:pPr>
            <a:endParaRPr lang="zh-CN" altLang="en-US"/>
          </a:p>
        </p:txBody>
      </p:sp>
      <p:sp>
        <p:nvSpPr>
          <p:cNvPr id="10" name="Freeform 3"/>
          <p:cNvSpPr/>
          <p:nvPr/>
        </p:nvSpPr>
        <p:spPr>
          <a:xfrm>
            <a:off x="661988" y="5770563"/>
            <a:ext cx="7820025" cy="760412"/>
          </a:xfrm>
          <a:custGeom>
            <a:avLst/>
            <a:gdLst>
              <a:gd name="connsiteX0" fmla="*/ 0 w 9144000"/>
              <a:gd name="connsiteY0" fmla="*/ 0 h 838200"/>
              <a:gd name="connsiteX1" fmla="*/ 9143999 w 9144000"/>
              <a:gd name="connsiteY1" fmla="*/ 0 h 838200"/>
              <a:gd name="connsiteX2" fmla="*/ 9143999 w 9144000"/>
              <a:gd name="connsiteY2" fmla="*/ 838199 h 838200"/>
              <a:gd name="connsiteX3" fmla="*/ 0 w 9144000"/>
              <a:gd name="connsiteY3" fmla="*/ 838199 h 838200"/>
              <a:gd name="connsiteX4" fmla="*/ 0 w 9144000"/>
              <a:gd name="connsiteY4" fmla="*/ 0 h 838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38200">
                <a:moveTo>
                  <a:pt x="0" y="0"/>
                </a:moveTo>
                <a:lnTo>
                  <a:pt x="9143999" y="0"/>
                </a:lnTo>
                <a:lnTo>
                  <a:pt x="9143999" y="838199"/>
                </a:lnTo>
                <a:lnTo>
                  <a:pt x="0" y="838199"/>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anchor="ctr"/>
          <a:lstStyle/>
          <a:p>
            <a:pPr algn="ctr" fontAlgn="auto">
              <a:spcBef>
                <a:spcPts val="0"/>
              </a:spcBef>
              <a:spcAft>
                <a:spcPts val="0"/>
              </a:spcAft>
              <a:defRPr/>
            </a:pPr>
            <a:endParaRPr lang="zh-CN" altLang="en-US"/>
          </a:p>
        </p:txBody>
      </p:sp>
      <p:pic>
        <p:nvPicPr>
          <p:cNvPr id="81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19" y="1119664"/>
            <a:ext cx="8498435" cy="160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Box 1"/>
          <p:cNvSpPr txBox="1">
            <a:spLocks noChangeArrowheads="1"/>
          </p:cNvSpPr>
          <p:nvPr/>
        </p:nvSpPr>
        <p:spPr bwMode="auto">
          <a:xfrm>
            <a:off x="708025" y="1452898"/>
            <a:ext cx="7799933" cy="47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4007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8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Week 4 Lab Exercises</a:t>
            </a:r>
            <a:endParaRPr lang="en-US" altLang="zh-CN" sz="2800" b="1" dirty="0">
              <a:solidFill>
                <a:srgbClr val="FFC000"/>
              </a:solidFill>
              <a:latin typeface="Garamond" panose="02020404030301010803" pitchFamily="18" charset="0"/>
              <a:cs typeface="Calibri" panose="020F0502020204030204" pitchFamily="34" charset="0"/>
            </a:endParaRPr>
          </a:p>
        </p:txBody>
      </p:sp>
      <p:sp>
        <p:nvSpPr>
          <p:cNvPr id="12" name="TextBox 1"/>
          <p:cNvSpPr txBox="1"/>
          <p:nvPr/>
        </p:nvSpPr>
        <p:spPr>
          <a:xfrm>
            <a:off x="1196517" y="3673504"/>
            <a:ext cx="6440866" cy="1939002"/>
          </a:xfrm>
          <a:prstGeom prst="rect">
            <a:avLst/>
          </a:prstGeom>
          <a:noFill/>
        </p:spPr>
        <p:txBody>
          <a:bodyPr wrap="none" lIns="0" tIns="0" rIns="0" bIns="40078">
            <a:spAutoFit/>
          </a:bodyPr>
          <a:lstStyle/>
          <a:p>
            <a:pPr algn="ctr" fontAlgn="auto">
              <a:lnSpc>
                <a:spcPts val="3840"/>
              </a:lnSpc>
              <a:spcBef>
                <a:spcPts val="0"/>
              </a:spcBef>
              <a:spcAft>
                <a:spcPts val="0"/>
              </a:spcAft>
              <a:defRPr/>
            </a:pPr>
            <a:r>
              <a:rPr lang="en-AU" sz="3200" b="1" dirty="0">
                <a:solidFill>
                  <a:srgbClr val="00B050"/>
                </a:solidFill>
                <a:effectLst>
                  <a:outerShdw blurRad="38100" dist="38100" dir="2700000" algn="tl">
                    <a:srgbClr val="C0C0C0"/>
                  </a:outerShdw>
                </a:effectLst>
                <a:latin typeface="Times New Roman" pitchFamily="18" charset="0"/>
                <a:cs typeface="Times New Roman" pitchFamily="18" charset="0"/>
              </a:rPr>
              <a:t>A/Prof Jian Zhang</a:t>
            </a:r>
          </a:p>
          <a:p>
            <a:pPr algn="ctr" fontAlgn="auto">
              <a:lnSpc>
                <a:spcPts val="3840"/>
              </a:lnSpc>
              <a:spcBef>
                <a:spcPts val="0"/>
              </a:spcBef>
              <a:spcAft>
                <a:spcPts val="0"/>
              </a:spcAft>
              <a:defRPr/>
            </a:pPr>
            <a:r>
              <a:rPr lang="en-AU" sz="2800" b="1" dirty="0">
                <a:solidFill>
                  <a:srgbClr val="00B050"/>
                </a:solidFill>
                <a:effectLst>
                  <a:outerShdw blurRad="38100" dist="38100" dir="2700000" algn="tl">
                    <a:srgbClr val="C0C0C0"/>
                  </a:outerShdw>
                </a:effectLst>
                <a:latin typeface="Times New Roman" pitchFamily="18" charset="0"/>
                <a:cs typeface="Times New Roman" pitchFamily="18" charset="0"/>
              </a:rPr>
              <a:t>School of Electrical &amp; </a:t>
            </a:r>
            <a:r>
              <a:rPr lang="en-AU" sz="2800" b="1">
                <a:solidFill>
                  <a:srgbClr val="00B050"/>
                </a:solidFill>
                <a:effectLst>
                  <a:outerShdw blurRad="38100" dist="38100" dir="2700000" algn="tl">
                    <a:srgbClr val="C0C0C0"/>
                  </a:outerShdw>
                </a:effectLst>
                <a:latin typeface="Times New Roman" pitchFamily="18" charset="0"/>
                <a:cs typeface="Times New Roman" pitchFamily="18" charset="0"/>
              </a:rPr>
              <a:t>Data Engineering </a:t>
            </a:r>
            <a:endParaRPr lang="en-AU" sz="2800" b="1" dirty="0">
              <a:solidFill>
                <a:srgbClr val="00B050"/>
              </a:solidFill>
              <a:effectLst>
                <a:outerShdw blurRad="38100" dist="38100" dir="2700000" algn="tl">
                  <a:srgbClr val="C0C0C0"/>
                </a:outerShdw>
              </a:effectLst>
              <a:latin typeface="Times New Roman" pitchFamily="18" charset="0"/>
              <a:cs typeface="Times New Roman" pitchFamily="18" charset="0"/>
            </a:endParaRPr>
          </a:p>
          <a:p>
            <a:pPr algn="ctr" fontAlgn="auto">
              <a:lnSpc>
                <a:spcPts val="3840"/>
              </a:lnSpc>
              <a:spcBef>
                <a:spcPts val="0"/>
              </a:spcBef>
              <a:spcAft>
                <a:spcPts val="0"/>
              </a:spcAft>
              <a:defRPr/>
            </a:pPr>
            <a:r>
              <a:rPr lang="en-AU" sz="2800" b="1" dirty="0">
                <a:solidFill>
                  <a:srgbClr val="00B050"/>
                </a:solidFill>
                <a:effectLst>
                  <a:outerShdw blurRad="38100" dist="38100" dir="2700000" algn="tl">
                    <a:srgbClr val="C0C0C0"/>
                  </a:outerShdw>
                </a:effectLst>
                <a:latin typeface="Times New Roman" pitchFamily="18" charset="0"/>
                <a:cs typeface="Times New Roman" pitchFamily="18" charset="0"/>
              </a:rPr>
              <a:t>University of Technology, Sydney</a:t>
            </a:r>
            <a:br>
              <a:rPr lang="en-AU" sz="2400" b="1" dirty="0">
                <a:solidFill>
                  <a:schemeClr val="accent6">
                    <a:lumMod val="75000"/>
                  </a:schemeClr>
                </a:solidFill>
                <a:effectLst>
                  <a:outerShdw blurRad="38100" dist="38100" dir="2700000" algn="tl">
                    <a:srgbClr val="C0C0C0"/>
                  </a:outerShdw>
                </a:effectLst>
                <a:latin typeface="Times New Roman" pitchFamily="18" charset="0"/>
                <a:cs typeface="Times New Roman" pitchFamily="18" charset="0"/>
              </a:rPr>
            </a:br>
            <a:endParaRPr lang="en-US" altLang="zh-CN" sz="2100" dirty="0">
              <a:solidFill>
                <a:schemeClr val="accent6">
                  <a:lumMod val="75000"/>
                </a:schemeClr>
              </a:solidFill>
              <a:latin typeface="Calibri" pitchFamily="18" charset="0"/>
              <a:cs typeface="Calibri"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587"/>
    </mc:Choice>
    <mc:Fallback xmlns="">
      <p:transition spd="slow" advTm="105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4C6F-E640-42BA-A7AE-642EFBFE4A96}"/>
              </a:ext>
            </a:extLst>
          </p:cNvPr>
          <p:cNvSpPr>
            <a:spLocks noGrp="1"/>
          </p:cNvSpPr>
          <p:nvPr>
            <p:ph type="title"/>
          </p:nvPr>
        </p:nvSpPr>
        <p:spPr/>
        <p:txBody>
          <a:bodyPr/>
          <a:lstStyle/>
          <a:p>
            <a:r>
              <a:rPr lang="en-AU" dirty="0"/>
              <a:t>Pipes</a:t>
            </a:r>
          </a:p>
        </p:txBody>
      </p:sp>
      <p:sp>
        <p:nvSpPr>
          <p:cNvPr id="3" name="Content Placeholder 2">
            <a:extLst>
              <a:ext uri="{FF2B5EF4-FFF2-40B4-BE49-F238E27FC236}">
                <a16:creationId xmlns:a16="http://schemas.microsoft.com/office/drawing/2014/main" id="{54C709D2-F365-4240-BA10-CA8A5B06FA3B}"/>
              </a:ext>
            </a:extLst>
          </p:cNvPr>
          <p:cNvSpPr>
            <a:spLocks noGrp="1"/>
          </p:cNvSpPr>
          <p:nvPr>
            <p:ph idx="1"/>
          </p:nvPr>
        </p:nvSpPr>
        <p:spPr>
          <a:xfrm>
            <a:off x="611560" y="1166018"/>
            <a:ext cx="8229600" cy="4525963"/>
          </a:xfrm>
        </p:spPr>
        <p:txBody>
          <a:bodyPr/>
          <a:lstStyle/>
          <a:p>
            <a:r>
              <a:rPr lang="en-AU" dirty="0"/>
              <a:t>A pipe is a method used to pass information from one program process to another. </a:t>
            </a:r>
          </a:p>
          <a:p>
            <a:r>
              <a:rPr lang="en-AU" dirty="0"/>
              <a:t>Unlike other types of inter-process communication (IPC), a pipe only offers one-way communication by passing a parameter or output from one process to another. </a:t>
            </a:r>
          </a:p>
          <a:p>
            <a:r>
              <a:rPr lang="en-AU" dirty="0"/>
              <a:t>The information that is passed through the pipe is held by the system until it can be read by the receiving process.</a:t>
            </a:r>
          </a:p>
        </p:txBody>
      </p:sp>
      <p:sp>
        <p:nvSpPr>
          <p:cNvPr id="4" name="Rectangle 3">
            <a:extLst>
              <a:ext uri="{FF2B5EF4-FFF2-40B4-BE49-F238E27FC236}">
                <a16:creationId xmlns:a16="http://schemas.microsoft.com/office/drawing/2014/main" id="{FE9DFD6B-40CC-4166-8321-AE9B88E5E86D}"/>
              </a:ext>
            </a:extLst>
          </p:cNvPr>
          <p:cNvSpPr/>
          <p:nvPr/>
        </p:nvSpPr>
        <p:spPr>
          <a:xfrm>
            <a:off x="1187624" y="5937030"/>
            <a:ext cx="4572000" cy="646331"/>
          </a:xfrm>
          <a:prstGeom prst="rect">
            <a:avLst/>
          </a:prstGeom>
        </p:spPr>
        <p:txBody>
          <a:bodyPr wrap="square">
            <a:spAutoFit/>
          </a:bodyPr>
          <a:lstStyle/>
          <a:p>
            <a:r>
              <a:rPr lang="en-AU" dirty="0">
                <a:hlinkClick r:id="rId2"/>
              </a:rPr>
              <a:t>https://www.youtube.com/watch?v=uHH7nHkgZ4w</a:t>
            </a:r>
            <a:endParaRPr lang="en-AU" dirty="0"/>
          </a:p>
        </p:txBody>
      </p:sp>
    </p:spTree>
    <p:extLst>
      <p:ext uri="{BB962C8B-B14F-4D97-AF65-F5344CB8AC3E}">
        <p14:creationId xmlns:p14="http://schemas.microsoft.com/office/powerpoint/2010/main" val="245914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82B09A1-492E-4D4D-B946-F149CD1B9174}"/>
              </a:ext>
            </a:extLst>
          </p:cNvPr>
          <p:cNvSpPr>
            <a:spLocks noGrp="1" noChangeArrowheads="1"/>
          </p:cNvSpPr>
          <p:nvPr>
            <p:ph type="title"/>
          </p:nvPr>
        </p:nvSpPr>
        <p:spPr>
          <a:xfrm>
            <a:off x="533400" y="609600"/>
            <a:ext cx="8153400"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3200"/>
              <a:t>Full Duplex Communication via Two Pipes</a:t>
            </a:r>
          </a:p>
        </p:txBody>
      </p:sp>
      <p:sp>
        <p:nvSpPr>
          <p:cNvPr id="12291" name="Rectangle 3">
            <a:extLst>
              <a:ext uri="{FF2B5EF4-FFF2-40B4-BE49-F238E27FC236}">
                <a16:creationId xmlns:a16="http://schemas.microsoft.com/office/drawing/2014/main" id="{7C7E25C3-679A-431E-B418-B1433822F1AC}"/>
              </a:ext>
            </a:extLst>
          </p:cNvPr>
          <p:cNvSpPr>
            <a:spLocks noGrp="1" noChangeArrowheads="1"/>
          </p:cNvSpPr>
          <p:nvPr>
            <p:ph type="body" idx="1"/>
          </p:nvPr>
        </p:nvSpPr>
        <p:spPr>
          <a:xfrm>
            <a:off x="533400" y="1295400"/>
            <a:ext cx="80772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buFontTx/>
              <a:buNone/>
            </a:pPr>
            <a:r>
              <a:rPr lang="en-US" altLang="en-US" sz="2400"/>
              <a:t>Two separate pipes, say </a:t>
            </a:r>
            <a:r>
              <a:rPr lang="en-US" altLang="en-US" sz="2400" b="1" i="1"/>
              <a:t>p0</a:t>
            </a:r>
            <a:r>
              <a:rPr lang="en-US" altLang="en-US" sz="2400" i="1"/>
              <a:t> </a:t>
            </a:r>
            <a:r>
              <a:rPr lang="en-US" altLang="en-US" sz="2400"/>
              <a:t>and </a:t>
            </a:r>
            <a:r>
              <a:rPr lang="en-US" altLang="en-US" sz="2400" b="1" i="1"/>
              <a:t>p1</a:t>
            </a:r>
          </a:p>
          <a:p>
            <a:pPr>
              <a:lnSpc>
                <a:spcPct val="90000"/>
              </a:lnSpc>
              <a:buFontTx/>
              <a:buNone/>
            </a:pPr>
            <a:r>
              <a:rPr lang="en-US" altLang="en-US" sz="2400"/>
              <a:t>	      Process A                                   Process B</a:t>
            </a:r>
          </a:p>
          <a:p>
            <a:pPr>
              <a:lnSpc>
                <a:spcPct val="90000"/>
              </a:lnSpc>
              <a:buFontTx/>
              <a:buNone/>
            </a:pPr>
            <a:endParaRPr lang="en-US" altLang="en-US" sz="2400"/>
          </a:p>
          <a:p>
            <a:pPr>
              <a:lnSpc>
                <a:spcPct val="90000"/>
              </a:lnSpc>
              <a:buFontTx/>
              <a:buNone/>
            </a:pPr>
            <a:r>
              <a:rPr lang="en-US" altLang="en-US" sz="2400"/>
              <a:t>		     write </a:t>
            </a:r>
            <a:r>
              <a:rPr lang="en-US" altLang="en-US" sz="2400" b="1" i="1"/>
              <a:t>p0</a:t>
            </a:r>
            <a:r>
              <a:rPr lang="en-US" altLang="en-US" sz="2400" b="1" i="1" baseline="-25000"/>
              <a:t>1</a:t>
            </a:r>
            <a:r>
              <a:rPr lang="en-US" altLang="en-US" sz="2400"/>
              <a:t>	  			 write </a:t>
            </a:r>
            <a:r>
              <a:rPr lang="en-US" altLang="en-US" sz="2400" b="1" i="1"/>
              <a:t>p1</a:t>
            </a:r>
            <a:r>
              <a:rPr lang="en-US" altLang="en-US" sz="2400" b="1" i="1" baseline="-25000"/>
              <a:t>1</a:t>
            </a:r>
            <a:endParaRPr lang="en-US" altLang="en-US" sz="2400"/>
          </a:p>
          <a:p>
            <a:pPr>
              <a:lnSpc>
                <a:spcPct val="90000"/>
              </a:lnSpc>
              <a:buFontTx/>
              <a:buNone/>
            </a:pPr>
            <a:r>
              <a:rPr lang="en-US" altLang="en-US" sz="2400"/>
              <a:t>	            read </a:t>
            </a:r>
            <a:r>
              <a:rPr lang="en-US" altLang="en-US" sz="2400" b="1" i="1"/>
              <a:t>p1</a:t>
            </a:r>
            <a:r>
              <a:rPr lang="en-US" altLang="en-US" sz="2400" b="1" i="1" baseline="-25000"/>
              <a:t>0</a:t>
            </a:r>
            <a:r>
              <a:rPr lang="en-US" altLang="en-US" sz="2400" b="1" i="1"/>
              <a:t>                                            </a:t>
            </a:r>
            <a:r>
              <a:rPr lang="en-US" altLang="en-US" sz="2400"/>
              <a:t>read </a:t>
            </a:r>
            <a:r>
              <a:rPr lang="en-US" altLang="en-US" sz="2400" b="1" i="1"/>
              <a:t>p0</a:t>
            </a:r>
            <a:r>
              <a:rPr lang="en-US" altLang="en-US" sz="2400" b="1" i="1" baseline="-25000"/>
              <a:t>1</a:t>
            </a:r>
            <a:endParaRPr lang="en-US" altLang="en-US" sz="2400"/>
          </a:p>
          <a:p>
            <a:pPr>
              <a:lnSpc>
                <a:spcPct val="90000"/>
              </a:lnSpc>
              <a:buFontTx/>
              <a:buNone/>
            </a:pPr>
            <a:endParaRPr lang="en-US" altLang="en-US" sz="2400"/>
          </a:p>
          <a:p>
            <a:pPr>
              <a:lnSpc>
                <a:spcPct val="90000"/>
              </a:lnSpc>
              <a:buFontTx/>
              <a:buNone/>
            </a:pPr>
            <a:r>
              <a:rPr lang="en-US" altLang="en-US" sz="2400"/>
              <a:t>					</a:t>
            </a:r>
          </a:p>
          <a:p>
            <a:pPr>
              <a:lnSpc>
                <a:spcPct val="90000"/>
              </a:lnSpc>
              <a:buFontTx/>
              <a:buNone/>
            </a:pPr>
            <a:endParaRPr lang="en-US" altLang="en-US" sz="2400"/>
          </a:p>
          <a:p>
            <a:pPr>
              <a:lnSpc>
                <a:spcPct val="90000"/>
              </a:lnSpc>
              <a:buFontTx/>
              <a:buNone/>
            </a:pPr>
            <a:r>
              <a:rPr lang="en-US" altLang="en-US" sz="2400"/>
              <a:t>					</a:t>
            </a:r>
            <a:r>
              <a:rPr lang="en-US" altLang="en-US" sz="2400" b="1" i="1"/>
              <a:t>p0</a:t>
            </a:r>
          </a:p>
          <a:p>
            <a:pPr>
              <a:lnSpc>
                <a:spcPct val="90000"/>
              </a:lnSpc>
              <a:buFontTx/>
              <a:buNone/>
            </a:pPr>
            <a:endParaRPr lang="en-US" altLang="en-US" sz="2400"/>
          </a:p>
          <a:p>
            <a:pPr>
              <a:lnSpc>
                <a:spcPct val="90000"/>
              </a:lnSpc>
              <a:buFontTx/>
              <a:buNone/>
            </a:pPr>
            <a:r>
              <a:rPr lang="en-US" altLang="en-US" sz="2400"/>
              <a:t>					</a:t>
            </a:r>
            <a:r>
              <a:rPr lang="en-US" altLang="en-US" sz="2400" b="1" i="1"/>
              <a:t>p1</a:t>
            </a:r>
            <a:r>
              <a:rPr lang="en-US" altLang="en-US" sz="2400"/>
              <a:t>				     </a:t>
            </a:r>
          </a:p>
          <a:p>
            <a:pPr>
              <a:lnSpc>
                <a:spcPct val="90000"/>
              </a:lnSpc>
              <a:buFontTx/>
              <a:buNone/>
            </a:pPr>
            <a:endParaRPr lang="en-US" altLang="en-US" sz="2400"/>
          </a:p>
        </p:txBody>
      </p:sp>
      <p:sp>
        <p:nvSpPr>
          <p:cNvPr id="12293" name="Rectangle 5">
            <a:extLst>
              <a:ext uri="{FF2B5EF4-FFF2-40B4-BE49-F238E27FC236}">
                <a16:creationId xmlns:a16="http://schemas.microsoft.com/office/drawing/2014/main" id="{7CAA5266-C5AC-45BD-91C4-64B7554C1722}"/>
              </a:ext>
            </a:extLst>
          </p:cNvPr>
          <p:cNvSpPr>
            <a:spLocks noChangeArrowheads="1"/>
          </p:cNvSpPr>
          <p:nvPr/>
        </p:nvSpPr>
        <p:spPr bwMode="auto">
          <a:xfrm>
            <a:off x="1149350" y="2444750"/>
            <a:ext cx="22733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294" name="Rectangle 6">
            <a:extLst>
              <a:ext uri="{FF2B5EF4-FFF2-40B4-BE49-F238E27FC236}">
                <a16:creationId xmlns:a16="http://schemas.microsoft.com/office/drawing/2014/main" id="{F8BE04A6-3E1E-49DC-AFC2-00CD22498C3D}"/>
              </a:ext>
            </a:extLst>
          </p:cNvPr>
          <p:cNvSpPr>
            <a:spLocks noChangeArrowheads="1"/>
          </p:cNvSpPr>
          <p:nvPr/>
        </p:nvSpPr>
        <p:spPr bwMode="auto">
          <a:xfrm>
            <a:off x="2368550" y="4502150"/>
            <a:ext cx="4787900" cy="1663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295" name="Rectangle 7">
            <a:extLst>
              <a:ext uri="{FF2B5EF4-FFF2-40B4-BE49-F238E27FC236}">
                <a16:creationId xmlns:a16="http://schemas.microsoft.com/office/drawing/2014/main" id="{799BEE8C-E4AF-457A-A847-DC7FFEA2DF29}"/>
              </a:ext>
            </a:extLst>
          </p:cNvPr>
          <p:cNvSpPr>
            <a:spLocks noChangeArrowheads="1"/>
          </p:cNvSpPr>
          <p:nvPr/>
        </p:nvSpPr>
        <p:spPr bwMode="auto">
          <a:xfrm>
            <a:off x="3587750" y="4806950"/>
            <a:ext cx="1968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296" name="Line 8">
            <a:extLst>
              <a:ext uri="{FF2B5EF4-FFF2-40B4-BE49-F238E27FC236}">
                <a16:creationId xmlns:a16="http://schemas.microsoft.com/office/drawing/2014/main" id="{C40CF7FB-921A-4467-B497-41A4095EB10B}"/>
              </a:ext>
            </a:extLst>
          </p:cNvPr>
          <p:cNvSpPr>
            <a:spLocks noChangeShapeType="1"/>
          </p:cNvSpPr>
          <p:nvPr/>
        </p:nvSpPr>
        <p:spPr bwMode="auto">
          <a:xfrm>
            <a:off x="8008938" y="2743200"/>
            <a:ext cx="519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7" name="Line 9">
            <a:extLst>
              <a:ext uri="{FF2B5EF4-FFF2-40B4-BE49-F238E27FC236}">
                <a16:creationId xmlns:a16="http://schemas.microsoft.com/office/drawing/2014/main" id="{1521AD7F-842D-45E7-AC21-989E1ACAB597}"/>
              </a:ext>
            </a:extLst>
          </p:cNvPr>
          <p:cNvSpPr>
            <a:spLocks noChangeShapeType="1"/>
          </p:cNvSpPr>
          <p:nvPr/>
        </p:nvSpPr>
        <p:spPr bwMode="auto">
          <a:xfrm>
            <a:off x="617538" y="3276600"/>
            <a:ext cx="519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8" name="Line 10">
            <a:extLst>
              <a:ext uri="{FF2B5EF4-FFF2-40B4-BE49-F238E27FC236}">
                <a16:creationId xmlns:a16="http://schemas.microsoft.com/office/drawing/2014/main" id="{E8D03FDF-1E52-49A2-B78F-31E27828D40D}"/>
              </a:ext>
            </a:extLst>
          </p:cNvPr>
          <p:cNvSpPr>
            <a:spLocks noChangeShapeType="1"/>
          </p:cNvSpPr>
          <p:nvPr/>
        </p:nvSpPr>
        <p:spPr bwMode="auto">
          <a:xfrm flipV="1">
            <a:off x="5570538" y="3271838"/>
            <a:ext cx="214312"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9" name="Line 11">
            <a:extLst>
              <a:ext uri="{FF2B5EF4-FFF2-40B4-BE49-F238E27FC236}">
                <a16:creationId xmlns:a16="http://schemas.microsoft.com/office/drawing/2014/main" id="{CB240021-8A49-41F9-BF5B-F858DC4F5A10}"/>
              </a:ext>
            </a:extLst>
          </p:cNvPr>
          <p:cNvSpPr>
            <a:spLocks noChangeShapeType="1"/>
          </p:cNvSpPr>
          <p:nvPr/>
        </p:nvSpPr>
        <p:spPr bwMode="auto">
          <a:xfrm>
            <a:off x="5570538" y="3132138"/>
            <a:ext cx="214312"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0" name="Rectangle 12">
            <a:extLst>
              <a:ext uri="{FF2B5EF4-FFF2-40B4-BE49-F238E27FC236}">
                <a16:creationId xmlns:a16="http://schemas.microsoft.com/office/drawing/2014/main" id="{4824FCCE-3B88-4D77-B57E-09C6F32FDBE5}"/>
              </a:ext>
            </a:extLst>
          </p:cNvPr>
          <p:cNvSpPr>
            <a:spLocks noChangeArrowheads="1"/>
          </p:cNvSpPr>
          <p:nvPr/>
        </p:nvSpPr>
        <p:spPr bwMode="auto">
          <a:xfrm>
            <a:off x="5797550" y="2444750"/>
            <a:ext cx="21971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301" name="Line 13">
            <a:extLst>
              <a:ext uri="{FF2B5EF4-FFF2-40B4-BE49-F238E27FC236}">
                <a16:creationId xmlns:a16="http://schemas.microsoft.com/office/drawing/2014/main" id="{3D3FDD4C-86DF-472E-B5CD-B6F8C6493F0A}"/>
              </a:ext>
            </a:extLst>
          </p:cNvPr>
          <p:cNvSpPr>
            <a:spLocks noChangeShapeType="1"/>
          </p:cNvSpPr>
          <p:nvPr/>
        </p:nvSpPr>
        <p:spPr bwMode="auto">
          <a:xfrm flipH="1" flipV="1">
            <a:off x="3271838" y="4719638"/>
            <a:ext cx="315912"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2" name="Line 14">
            <a:extLst>
              <a:ext uri="{FF2B5EF4-FFF2-40B4-BE49-F238E27FC236}">
                <a16:creationId xmlns:a16="http://schemas.microsoft.com/office/drawing/2014/main" id="{DE5D8DAB-830E-4341-AC5A-2A1D29A09310}"/>
              </a:ext>
            </a:extLst>
          </p:cNvPr>
          <p:cNvSpPr>
            <a:spLocks noChangeShapeType="1"/>
          </p:cNvSpPr>
          <p:nvPr/>
        </p:nvSpPr>
        <p:spPr bwMode="auto">
          <a:xfrm flipH="1" flipV="1">
            <a:off x="3119438" y="4948238"/>
            <a:ext cx="468312"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3" name="Rectangle 15">
            <a:extLst>
              <a:ext uri="{FF2B5EF4-FFF2-40B4-BE49-F238E27FC236}">
                <a16:creationId xmlns:a16="http://schemas.microsoft.com/office/drawing/2014/main" id="{75F7D74E-5F32-42BD-84B9-EE14AF321116}"/>
              </a:ext>
            </a:extLst>
          </p:cNvPr>
          <p:cNvSpPr>
            <a:spLocks noChangeArrowheads="1"/>
          </p:cNvSpPr>
          <p:nvPr/>
        </p:nvSpPr>
        <p:spPr bwMode="auto">
          <a:xfrm>
            <a:off x="3587750" y="5645150"/>
            <a:ext cx="1968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304" name="AutoShape 16">
            <a:extLst>
              <a:ext uri="{FF2B5EF4-FFF2-40B4-BE49-F238E27FC236}">
                <a16:creationId xmlns:a16="http://schemas.microsoft.com/office/drawing/2014/main" id="{3C34149F-1C6D-4F8B-B59C-DDBB9200DA8E}"/>
              </a:ext>
            </a:extLst>
          </p:cNvPr>
          <p:cNvSpPr>
            <a:spLocks noChangeArrowheads="1"/>
          </p:cNvSpPr>
          <p:nvPr/>
        </p:nvSpPr>
        <p:spPr bwMode="auto">
          <a:xfrm flipH="1">
            <a:off x="3740150" y="5721350"/>
            <a:ext cx="368300" cy="292100"/>
          </a:xfrm>
          <a:prstGeom prst="rightArrow">
            <a:avLst>
              <a:gd name="adj1" fmla="val 50000"/>
              <a:gd name="adj2" fmla="val 6306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305" name="AutoShape 17">
            <a:extLst>
              <a:ext uri="{FF2B5EF4-FFF2-40B4-BE49-F238E27FC236}">
                <a16:creationId xmlns:a16="http://schemas.microsoft.com/office/drawing/2014/main" id="{5F06D49A-0507-411C-ADB1-ED11D0441AF5}"/>
              </a:ext>
            </a:extLst>
          </p:cNvPr>
          <p:cNvSpPr>
            <a:spLocks noChangeArrowheads="1"/>
          </p:cNvSpPr>
          <p:nvPr/>
        </p:nvSpPr>
        <p:spPr bwMode="auto">
          <a:xfrm>
            <a:off x="5035550" y="4883150"/>
            <a:ext cx="444500" cy="292100"/>
          </a:xfrm>
          <a:prstGeom prst="rightArrow">
            <a:avLst>
              <a:gd name="adj1" fmla="val 50000"/>
              <a:gd name="adj2" fmla="val 76108"/>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2306" name="Line 18">
            <a:extLst>
              <a:ext uri="{FF2B5EF4-FFF2-40B4-BE49-F238E27FC236}">
                <a16:creationId xmlns:a16="http://schemas.microsoft.com/office/drawing/2014/main" id="{009D828D-36F8-41E1-B2E1-4C0419C546BF}"/>
              </a:ext>
            </a:extLst>
          </p:cNvPr>
          <p:cNvSpPr>
            <a:spLocks noChangeShapeType="1"/>
          </p:cNvSpPr>
          <p:nvPr/>
        </p:nvSpPr>
        <p:spPr bwMode="auto">
          <a:xfrm>
            <a:off x="3436938" y="2895600"/>
            <a:ext cx="442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7" name="Line 19">
            <a:extLst>
              <a:ext uri="{FF2B5EF4-FFF2-40B4-BE49-F238E27FC236}">
                <a16:creationId xmlns:a16="http://schemas.microsoft.com/office/drawing/2014/main" id="{782C0098-DC25-4437-922F-0A9D897E3A46}"/>
              </a:ext>
            </a:extLst>
          </p:cNvPr>
          <p:cNvSpPr>
            <a:spLocks noChangeShapeType="1"/>
          </p:cNvSpPr>
          <p:nvPr/>
        </p:nvSpPr>
        <p:spPr bwMode="auto">
          <a:xfrm flipH="1">
            <a:off x="2814638" y="2903538"/>
            <a:ext cx="1077912" cy="1738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8" name="Line 20">
            <a:extLst>
              <a:ext uri="{FF2B5EF4-FFF2-40B4-BE49-F238E27FC236}">
                <a16:creationId xmlns:a16="http://schemas.microsoft.com/office/drawing/2014/main" id="{FA46B912-C184-47A5-95ED-492ED49F80E6}"/>
              </a:ext>
            </a:extLst>
          </p:cNvPr>
          <p:cNvSpPr>
            <a:spLocks noChangeShapeType="1"/>
          </p:cNvSpPr>
          <p:nvPr/>
        </p:nvSpPr>
        <p:spPr bwMode="auto">
          <a:xfrm>
            <a:off x="2827338" y="4656138"/>
            <a:ext cx="671512" cy="366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09" name="Line 21">
            <a:extLst>
              <a:ext uri="{FF2B5EF4-FFF2-40B4-BE49-F238E27FC236}">
                <a16:creationId xmlns:a16="http://schemas.microsoft.com/office/drawing/2014/main" id="{4856A159-18FE-4704-80E6-A92A841AD4D3}"/>
              </a:ext>
            </a:extLst>
          </p:cNvPr>
          <p:cNvSpPr>
            <a:spLocks noChangeShapeType="1"/>
          </p:cNvSpPr>
          <p:nvPr/>
        </p:nvSpPr>
        <p:spPr bwMode="auto">
          <a:xfrm>
            <a:off x="5265738" y="3276600"/>
            <a:ext cx="5191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0" name="Line 22">
            <a:extLst>
              <a:ext uri="{FF2B5EF4-FFF2-40B4-BE49-F238E27FC236}">
                <a16:creationId xmlns:a16="http://schemas.microsoft.com/office/drawing/2014/main" id="{67C4FC31-63C5-4CBA-9E72-588C9FA81144}"/>
              </a:ext>
            </a:extLst>
          </p:cNvPr>
          <p:cNvSpPr>
            <a:spLocks noChangeShapeType="1"/>
          </p:cNvSpPr>
          <p:nvPr/>
        </p:nvSpPr>
        <p:spPr bwMode="auto">
          <a:xfrm flipV="1">
            <a:off x="5570538" y="4262438"/>
            <a:ext cx="519112" cy="773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1" name="Line 23">
            <a:extLst>
              <a:ext uri="{FF2B5EF4-FFF2-40B4-BE49-F238E27FC236}">
                <a16:creationId xmlns:a16="http://schemas.microsoft.com/office/drawing/2014/main" id="{DFEDD3F4-020D-479F-B8CA-3A9A3FEC5FD7}"/>
              </a:ext>
            </a:extLst>
          </p:cNvPr>
          <p:cNvSpPr>
            <a:spLocks noChangeShapeType="1"/>
          </p:cNvSpPr>
          <p:nvPr/>
        </p:nvSpPr>
        <p:spPr bwMode="auto">
          <a:xfrm flipH="1" flipV="1">
            <a:off x="5253038" y="3271838"/>
            <a:ext cx="849312" cy="1001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2" name="Line 24">
            <a:extLst>
              <a:ext uri="{FF2B5EF4-FFF2-40B4-BE49-F238E27FC236}">
                <a16:creationId xmlns:a16="http://schemas.microsoft.com/office/drawing/2014/main" id="{216CC14D-E50E-4A9D-A080-B35AD6E0EA41}"/>
              </a:ext>
            </a:extLst>
          </p:cNvPr>
          <p:cNvSpPr>
            <a:spLocks noChangeShapeType="1"/>
          </p:cNvSpPr>
          <p:nvPr/>
        </p:nvSpPr>
        <p:spPr bwMode="auto">
          <a:xfrm>
            <a:off x="617538" y="3284538"/>
            <a:ext cx="2957512" cy="2652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3" name="Line 25">
            <a:extLst>
              <a:ext uri="{FF2B5EF4-FFF2-40B4-BE49-F238E27FC236}">
                <a16:creationId xmlns:a16="http://schemas.microsoft.com/office/drawing/2014/main" id="{4C58DD27-38C5-40E9-BE8C-576D254B321D}"/>
              </a:ext>
            </a:extLst>
          </p:cNvPr>
          <p:cNvSpPr>
            <a:spLocks noChangeShapeType="1"/>
          </p:cNvSpPr>
          <p:nvPr/>
        </p:nvSpPr>
        <p:spPr bwMode="auto">
          <a:xfrm flipH="1" flipV="1">
            <a:off x="909638" y="3119438"/>
            <a:ext cx="239712"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4" name="Line 26">
            <a:extLst>
              <a:ext uri="{FF2B5EF4-FFF2-40B4-BE49-F238E27FC236}">
                <a16:creationId xmlns:a16="http://schemas.microsoft.com/office/drawing/2014/main" id="{1DE168B9-868F-419D-95E1-2920533EA991}"/>
              </a:ext>
            </a:extLst>
          </p:cNvPr>
          <p:cNvSpPr>
            <a:spLocks noChangeShapeType="1"/>
          </p:cNvSpPr>
          <p:nvPr/>
        </p:nvSpPr>
        <p:spPr bwMode="auto">
          <a:xfrm flipH="1">
            <a:off x="985838" y="3284538"/>
            <a:ext cx="87312"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5" name="Line 27">
            <a:extLst>
              <a:ext uri="{FF2B5EF4-FFF2-40B4-BE49-F238E27FC236}">
                <a16:creationId xmlns:a16="http://schemas.microsoft.com/office/drawing/2014/main" id="{AA2C5F54-DFAA-4144-9642-D2B55705766D}"/>
              </a:ext>
            </a:extLst>
          </p:cNvPr>
          <p:cNvSpPr>
            <a:spLocks noChangeShapeType="1"/>
          </p:cNvSpPr>
          <p:nvPr/>
        </p:nvSpPr>
        <p:spPr bwMode="auto">
          <a:xfrm flipH="1">
            <a:off x="5557838" y="2751138"/>
            <a:ext cx="2982912" cy="3109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6" name="Line 28">
            <a:extLst>
              <a:ext uri="{FF2B5EF4-FFF2-40B4-BE49-F238E27FC236}">
                <a16:creationId xmlns:a16="http://schemas.microsoft.com/office/drawing/2014/main" id="{C94182F5-D57D-4B50-9B50-1E8421C12CB3}"/>
              </a:ext>
            </a:extLst>
          </p:cNvPr>
          <p:cNvSpPr>
            <a:spLocks noChangeShapeType="1"/>
          </p:cNvSpPr>
          <p:nvPr/>
        </p:nvSpPr>
        <p:spPr bwMode="auto">
          <a:xfrm flipV="1">
            <a:off x="5570538" y="5481638"/>
            <a:ext cx="61912"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317" name="Line 29">
            <a:extLst>
              <a:ext uri="{FF2B5EF4-FFF2-40B4-BE49-F238E27FC236}">
                <a16:creationId xmlns:a16="http://schemas.microsoft.com/office/drawing/2014/main" id="{9721F556-C05A-4F69-A0EB-D80AE768A47E}"/>
              </a:ext>
            </a:extLst>
          </p:cNvPr>
          <p:cNvSpPr>
            <a:spLocks noChangeShapeType="1"/>
          </p:cNvSpPr>
          <p:nvPr/>
        </p:nvSpPr>
        <p:spPr bwMode="auto">
          <a:xfrm flipV="1">
            <a:off x="5570538" y="5786438"/>
            <a:ext cx="366712" cy="87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2EA1-4EA2-43A4-AD1E-D3B0E8265565}"/>
              </a:ext>
            </a:extLst>
          </p:cNvPr>
          <p:cNvSpPr>
            <a:spLocks noGrp="1"/>
          </p:cNvSpPr>
          <p:nvPr>
            <p:ph type="title"/>
          </p:nvPr>
        </p:nvSpPr>
        <p:spPr/>
        <p:txBody>
          <a:bodyPr/>
          <a:lstStyle/>
          <a:p>
            <a:r>
              <a:rPr lang="en-AU" dirty="0"/>
              <a:t>Inter-process communication</a:t>
            </a:r>
          </a:p>
        </p:txBody>
      </p:sp>
      <p:sp>
        <p:nvSpPr>
          <p:cNvPr id="3" name="Content Placeholder 2">
            <a:extLst>
              <a:ext uri="{FF2B5EF4-FFF2-40B4-BE49-F238E27FC236}">
                <a16:creationId xmlns:a16="http://schemas.microsoft.com/office/drawing/2014/main" id="{5E48A05D-20A1-419D-B72C-135BE6748F2A}"/>
              </a:ext>
            </a:extLst>
          </p:cNvPr>
          <p:cNvSpPr>
            <a:spLocks noGrp="1"/>
          </p:cNvSpPr>
          <p:nvPr>
            <p:ph idx="1"/>
          </p:nvPr>
        </p:nvSpPr>
        <p:spPr/>
        <p:txBody>
          <a:bodyPr/>
          <a:lstStyle/>
          <a:p>
            <a:r>
              <a:rPr lang="en-AU" dirty="0"/>
              <a:t>Inter process communication (IPC) is a mechanism which allows processes to communicate each other. </a:t>
            </a:r>
          </a:p>
          <a:p>
            <a:r>
              <a:rPr lang="en-AU" dirty="0"/>
              <a:t>This involves synchronizing their actions and managing shared data.</a:t>
            </a:r>
          </a:p>
          <a:p>
            <a:r>
              <a:rPr lang="en-AU" u="sng" dirty="0"/>
              <a:t>IPC methods include signals, semaphores , pipes and named pipes; message queue; shared memory</a:t>
            </a:r>
            <a:r>
              <a:rPr lang="en-AU" dirty="0"/>
              <a:t>.</a:t>
            </a:r>
          </a:p>
        </p:txBody>
      </p:sp>
    </p:spTree>
    <p:extLst>
      <p:ext uri="{BB962C8B-B14F-4D97-AF65-F5344CB8AC3E}">
        <p14:creationId xmlns:p14="http://schemas.microsoft.com/office/powerpoint/2010/main" val="55633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F15F-9C3C-45D4-A97A-51D38D0D0590}"/>
              </a:ext>
            </a:extLst>
          </p:cNvPr>
          <p:cNvSpPr>
            <a:spLocks noGrp="1"/>
          </p:cNvSpPr>
          <p:nvPr>
            <p:ph type="title"/>
          </p:nvPr>
        </p:nvSpPr>
        <p:spPr>
          <a:xfrm>
            <a:off x="457200" y="260648"/>
            <a:ext cx="8229600" cy="1143000"/>
          </a:xfrm>
        </p:spPr>
        <p:txBody>
          <a:bodyPr/>
          <a:lstStyle/>
          <a:p>
            <a:r>
              <a:rPr lang="en-AU" dirty="0"/>
              <a:t>Signals</a:t>
            </a:r>
          </a:p>
        </p:txBody>
      </p:sp>
      <p:sp>
        <p:nvSpPr>
          <p:cNvPr id="3" name="Content Placeholder 2">
            <a:extLst>
              <a:ext uri="{FF2B5EF4-FFF2-40B4-BE49-F238E27FC236}">
                <a16:creationId xmlns:a16="http://schemas.microsoft.com/office/drawing/2014/main" id="{99D35FC2-61AE-4A52-98CC-1FB186E95C5B}"/>
              </a:ext>
            </a:extLst>
          </p:cNvPr>
          <p:cNvSpPr>
            <a:spLocks noGrp="1"/>
          </p:cNvSpPr>
          <p:nvPr>
            <p:ph idx="1"/>
          </p:nvPr>
        </p:nvSpPr>
        <p:spPr/>
        <p:txBody>
          <a:bodyPr/>
          <a:lstStyle/>
          <a:p>
            <a:r>
              <a:rPr lang="en-AU" b="1" dirty="0"/>
              <a:t>Definition</a:t>
            </a:r>
            <a:r>
              <a:rPr lang="en-AU" dirty="0"/>
              <a:t>: a signal is a small message that notifies a process that an event of some type has occurred in the system.</a:t>
            </a:r>
          </a:p>
          <a:p>
            <a:r>
              <a:rPr lang="en-AU" dirty="0"/>
              <a:t>The </a:t>
            </a:r>
            <a:r>
              <a:rPr lang="en-AU" b="1" dirty="0"/>
              <a:t>goal</a:t>
            </a:r>
            <a:r>
              <a:rPr lang="en-AU" dirty="0"/>
              <a:t> of using signals is to communicate between processes, which is inter-process communication (IPC). For example, a termination signal is sent to a process to terminate the process; others like interrupt.</a:t>
            </a:r>
          </a:p>
        </p:txBody>
      </p:sp>
      <p:sp>
        <p:nvSpPr>
          <p:cNvPr id="4" name="Rectangle 3">
            <a:extLst>
              <a:ext uri="{FF2B5EF4-FFF2-40B4-BE49-F238E27FC236}">
                <a16:creationId xmlns:a16="http://schemas.microsoft.com/office/drawing/2014/main" id="{D2E7DB31-5CCD-45A0-96B2-74E358B72575}"/>
              </a:ext>
            </a:extLst>
          </p:cNvPr>
          <p:cNvSpPr/>
          <p:nvPr/>
        </p:nvSpPr>
        <p:spPr>
          <a:xfrm>
            <a:off x="1547664" y="5921106"/>
            <a:ext cx="5904656" cy="369332"/>
          </a:xfrm>
          <a:prstGeom prst="rect">
            <a:avLst/>
          </a:prstGeom>
        </p:spPr>
        <p:txBody>
          <a:bodyPr wrap="square">
            <a:spAutoFit/>
          </a:bodyPr>
          <a:lstStyle/>
          <a:p>
            <a:r>
              <a:rPr lang="en-AU" dirty="0">
                <a:hlinkClick r:id="rId2"/>
              </a:rPr>
              <a:t>https://www.youtube.com/watch?v=p-qltZWQKAs</a:t>
            </a:r>
            <a:endParaRPr lang="en-AU" dirty="0"/>
          </a:p>
        </p:txBody>
      </p:sp>
    </p:spTree>
    <p:extLst>
      <p:ext uri="{BB962C8B-B14F-4D97-AF65-F5344CB8AC3E}">
        <p14:creationId xmlns:p14="http://schemas.microsoft.com/office/powerpoint/2010/main" val="10320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5A52CE79-99F8-4C1F-BF47-B35BBDD9D18E}"/>
              </a:ext>
            </a:extLst>
          </p:cNvPr>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9pPr>
          </a:lstStyle>
          <a:p>
            <a:pPr algn="ctr"/>
            <a:r>
              <a:rPr lang="en-US" altLang="en-US" sz="4000" dirty="0"/>
              <a:t>Signals (cont.)</a:t>
            </a:r>
          </a:p>
        </p:txBody>
      </p:sp>
      <p:sp>
        <p:nvSpPr>
          <p:cNvPr id="20482" name="Text Box 2">
            <a:extLst>
              <a:ext uri="{FF2B5EF4-FFF2-40B4-BE49-F238E27FC236}">
                <a16:creationId xmlns:a16="http://schemas.microsoft.com/office/drawing/2014/main" id="{DD900A87-52D8-48FD-9E09-FEC30092762B}"/>
              </a:ext>
            </a:extLst>
          </p:cNvPr>
          <p:cNvSpPr txBox="1">
            <a:spLocks noChangeArrowheads="1"/>
          </p:cNvSpPr>
          <p:nvPr/>
        </p:nvSpPr>
        <p:spPr bwMode="auto">
          <a:xfrm>
            <a:off x="685800" y="1168400"/>
            <a:ext cx="7772400" cy="492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9pPr>
          </a:lstStyle>
          <a:p>
            <a:pPr>
              <a:lnSpc>
                <a:spcPct val="90000"/>
              </a:lnSpc>
              <a:spcBef>
                <a:spcPts val="600"/>
              </a:spcBef>
              <a:buFont typeface="Arial" panose="020B0604020202020204" pitchFamily="34" charset="0"/>
              <a:buChar char="•"/>
            </a:pPr>
            <a:r>
              <a:rPr lang="en-US" altLang="en-US" sz="2400" dirty="0"/>
              <a:t>Signals are </a:t>
            </a:r>
            <a:r>
              <a:rPr lang="en-US" altLang="en-US" sz="2400" dirty="0">
                <a:solidFill>
                  <a:srgbClr val="FF0000"/>
                </a:solidFill>
              </a:rPr>
              <a:t>notifications sent to a process</a:t>
            </a:r>
            <a:r>
              <a:rPr lang="en-US" altLang="en-US" sz="2400" dirty="0"/>
              <a:t> in order to notify it of various "important" events. </a:t>
            </a:r>
          </a:p>
          <a:p>
            <a:pPr>
              <a:lnSpc>
                <a:spcPct val="90000"/>
              </a:lnSpc>
              <a:spcBef>
                <a:spcPts val="600"/>
              </a:spcBef>
              <a:buFont typeface="Arial" panose="020B0604020202020204" pitchFamily="34" charset="0"/>
              <a:buChar char="•"/>
            </a:pPr>
            <a:r>
              <a:rPr lang="en-US" altLang="en-US" sz="2400" dirty="0"/>
              <a:t>Signals cause the process to</a:t>
            </a:r>
            <a:r>
              <a:rPr lang="en-US" altLang="en-US" sz="2400" dirty="0">
                <a:solidFill>
                  <a:srgbClr val="3333CC"/>
                </a:solidFill>
              </a:rPr>
              <a:t> </a:t>
            </a:r>
            <a:r>
              <a:rPr lang="en-US" altLang="en-US" sz="2400" dirty="0">
                <a:solidFill>
                  <a:srgbClr val="FF0000"/>
                </a:solidFill>
              </a:rPr>
              <a:t>stop whatever it is doing</a:t>
            </a:r>
            <a:r>
              <a:rPr lang="en-US" altLang="en-US" sz="2400" dirty="0"/>
              <a:t> at the moment and force the process to </a:t>
            </a:r>
            <a:r>
              <a:rPr lang="en-US" altLang="en-US" sz="2400" dirty="0">
                <a:solidFill>
                  <a:srgbClr val="FF0000"/>
                </a:solidFill>
              </a:rPr>
              <a:t>handle them immediately</a:t>
            </a:r>
            <a:r>
              <a:rPr lang="en-US" altLang="en-US" sz="2400" dirty="0"/>
              <a:t>. </a:t>
            </a:r>
          </a:p>
          <a:p>
            <a:pPr>
              <a:lnSpc>
                <a:spcPct val="90000"/>
              </a:lnSpc>
              <a:spcBef>
                <a:spcPts val="600"/>
              </a:spcBef>
              <a:buFont typeface="Arial" panose="020B0604020202020204" pitchFamily="34" charset="0"/>
              <a:buChar char="•"/>
            </a:pPr>
            <a:r>
              <a:rPr lang="en-US" altLang="en-US" sz="2400" dirty="0"/>
              <a:t>The process may configure how it handles a signal.</a:t>
            </a:r>
          </a:p>
          <a:p>
            <a:pPr lvl="1">
              <a:lnSpc>
                <a:spcPct val="90000"/>
              </a:lnSpc>
              <a:spcBef>
                <a:spcPts val="500"/>
              </a:spcBef>
              <a:buFont typeface="Arial" panose="020B0604020202020204" pitchFamily="34" charset="0"/>
              <a:buChar char="•"/>
            </a:pPr>
            <a:r>
              <a:rPr lang="en-US" altLang="en-US" sz="2000" dirty="0"/>
              <a:t>(Except for some signals that it cannot configure)</a:t>
            </a:r>
          </a:p>
          <a:p>
            <a:pPr>
              <a:lnSpc>
                <a:spcPct val="90000"/>
              </a:lnSpc>
              <a:spcBef>
                <a:spcPts val="600"/>
              </a:spcBef>
              <a:buClr>
                <a:srgbClr val="3333CC"/>
              </a:buClr>
              <a:buFont typeface="Arial" panose="020B0604020202020204" pitchFamily="34" charset="0"/>
              <a:buChar char="•"/>
            </a:pPr>
            <a:r>
              <a:rPr lang="en-US" altLang="en-US" sz="2400" dirty="0">
                <a:solidFill>
                  <a:srgbClr val="3333CC"/>
                </a:solidFill>
              </a:rPr>
              <a:t>Signals</a:t>
            </a:r>
            <a:r>
              <a:rPr lang="en-US" altLang="en-US" sz="2400" dirty="0"/>
              <a:t> are different from </a:t>
            </a:r>
            <a:r>
              <a:rPr lang="en-US" altLang="en-US" sz="2400" dirty="0">
                <a:solidFill>
                  <a:srgbClr val="3333CC"/>
                </a:solidFill>
              </a:rPr>
              <a:t>interrupts:</a:t>
            </a:r>
          </a:p>
          <a:p>
            <a:pPr lvl="1">
              <a:lnSpc>
                <a:spcPct val="90000"/>
              </a:lnSpc>
              <a:spcBef>
                <a:spcPts val="500"/>
              </a:spcBef>
              <a:buFont typeface="Arial" panose="020B0604020202020204" pitchFamily="34" charset="0"/>
              <a:buChar char="•"/>
            </a:pPr>
            <a:r>
              <a:rPr lang="en-US" altLang="en-US" sz="2000" dirty="0"/>
              <a:t>Signals are generated by the </a:t>
            </a:r>
            <a:r>
              <a:rPr lang="en-US" altLang="en-US" sz="2000" dirty="0">
                <a:solidFill>
                  <a:srgbClr val="3333CC"/>
                </a:solidFill>
              </a:rPr>
              <a:t>OS</a:t>
            </a:r>
            <a:r>
              <a:rPr lang="en-US" altLang="en-US" sz="2000" dirty="0"/>
              <a:t>, </a:t>
            </a:r>
            <a:br>
              <a:rPr lang="en-US" altLang="en-US" sz="2000" dirty="0"/>
            </a:br>
            <a:r>
              <a:rPr lang="en-US" altLang="en-US" sz="2000" dirty="0"/>
              <a:t>and received and handled by a </a:t>
            </a:r>
            <a:r>
              <a:rPr lang="en-US" altLang="en-US" sz="2000" dirty="0">
                <a:solidFill>
                  <a:srgbClr val="3333CC"/>
                </a:solidFill>
              </a:rPr>
              <a:t>process.</a:t>
            </a:r>
          </a:p>
          <a:p>
            <a:pPr lvl="1">
              <a:lnSpc>
                <a:spcPct val="90000"/>
              </a:lnSpc>
              <a:spcBef>
                <a:spcPts val="500"/>
              </a:spcBef>
              <a:buFont typeface="Arial" panose="020B0604020202020204" pitchFamily="34" charset="0"/>
              <a:buChar char="•"/>
            </a:pPr>
            <a:r>
              <a:rPr lang="en-US" altLang="en-US" sz="2000" dirty="0"/>
              <a:t>Interrupts are generated by the </a:t>
            </a:r>
            <a:r>
              <a:rPr lang="en-US" altLang="en-US" sz="2000" dirty="0">
                <a:solidFill>
                  <a:srgbClr val="3333CC"/>
                </a:solidFill>
              </a:rPr>
              <a:t>hardware</a:t>
            </a:r>
            <a:r>
              <a:rPr lang="en-US" altLang="en-US" sz="2000" dirty="0"/>
              <a:t>, </a:t>
            </a:r>
            <a:br>
              <a:rPr lang="en-US" altLang="en-US" sz="2000" dirty="0"/>
            </a:br>
            <a:r>
              <a:rPr lang="en-US" altLang="en-US" sz="2000" dirty="0"/>
              <a:t>and received and handled by the </a:t>
            </a:r>
            <a:r>
              <a:rPr lang="en-US" altLang="en-US" sz="2000" dirty="0">
                <a:solidFill>
                  <a:srgbClr val="3333CC"/>
                </a:solidFill>
              </a:rPr>
              <a:t>OS.</a:t>
            </a:r>
          </a:p>
          <a:p>
            <a:pPr>
              <a:lnSpc>
                <a:spcPct val="90000"/>
              </a:lnSpc>
              <a:spcBef>
                <a:spcPts val="600"/>
              </a:spcBef>
              <a:buFont typeface="Arial" panose="020B0604020202020204" pitchFamily="34" charset="0"/>
              <a:buChar char="•"/>
            </a:pPr>
            <a:r>
              <a:rPr lang="en-US" altLang="en-US" sz="2400" dirty="0"/>
              <a:t>Signals and interrupts are both </a:t>
            </a:r>
            <a:r>
              <a:rPr lang="en-US" altLang="en-US" sz="2400" dirty="0">
                <a:solidFill>
                  <a:srgbClr val="FF0000"/>
                </a:solidFill>
              </a:rPr>
              <a:t>asynchronous</a:t>
            </a:r>
          </a:p>
          <a:p>
            <a:pPr>
              <a:lnSpc>
                <a:spcPct val="90000"/>
              </a:lnSpc>
              <a:spcBef>
                <a:spcPts val="600"/>
              </a:spcBef>
              <a:buFont typeface="Arial" panose="020B0604020202020204" pitchFamily="34" charset="0"/>
              <a:buChar char="•"/>
            </a:pPr>
            <a:r>
              <a:rPr lang="en-US" altLang="en-US" sz="2400" dirty="0"/>
              <a:t>Signals in </a:t>
            </a:r>
            <a:r>
              <a:rPr lang="en-US" altLang="en-US" sz="2400" dirty="0" err="1"/>
              <a:t>unix</a:t>
            </a:r>
            <a:r>
              <a:rPr lang="en-US" altLang="en-US" sz="2400" dirty="0"/>
              <a:t> have names and numbers.</a:t>
            </a:r>
          </a:p>
          <a:p>
            <a:pPr lvl="1">
              <a:lnSpc>
                <a:spcPct val="90000"/>
              </a:lnSpc>
              <a:spcBef>
                <a:spcPts val="500"/>
              </a:spcBef>
              <a:buFont typeface="Arial" panose="020B0604020202020204" pitchFamily="34" charset="0"/>
              <a:buChar char="•"/>
            </a:pPr>
            <a:r>
              <a:rPr lang="en-US" altLang="en-US" sz="2000" dirty="0"/>
              <a:t>Use ‘man kill’ to see the types of signals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02A95512-C3B1-4F25-B4DD-59B53A167118}"/>
              </a:ext>
            </a:extLst>
          </p:cNvPr>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9pPr>
          </a:lstStyle>
          <a:p>
            <a:pPr algn="ctr"/>
            <a:r>
              <a:rPr lang="en-US" altLang="en-US" sz="4000"/>
              <a:t>Handling</a:t>
            </a:r>
            <a:r>
              <a:rPr lang="en-US" altLang="en-US" sz="4800"/>
              <a:t> </a:t>
            </a:r>
            <a:r>
              <a:rPr lang="en-US" altLang="en-US" sz="4000"/>
              <a:t>Signals</a:t>
            </a:r>
          </a:p>
        </p:txBody>
      </p:sp>
      <p:sp>
        <p:nvSpPr>
          <p:cNvPr id="24578" name="Text Box 2">
            <a:extLst>
              <a:ext uri="{FF2B5EF4-FFF2-40B4-BE49-F238E27FC236}">
                <a16:creationId xmlns:a16="http://schemas.microsoft.com/office/drawing/2014/main" id="{0E6D3AD3-5DD7-467C-8AA4-563C3E32F17A}"/>
              </a:ext>
            </a:extLst>
          </p:cNvPr>
          <p:cNvSpPr txBox="1">
            <a:spLocks noChangeArrowheads="1"/>
          </p:cNvSpPr>
          <p:nvPr/>
        </p:nvSpPr>
        <p:spPr bwMode="auto">
          <a:xfrm>
            <a:off x="609600" y="1325563"/>
            <a:ext cx="7924800" cy="515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Arial" panose="020B0604020202020204" pitchFamily="34" charset="0"/>
                <a:cs typeface="Arial" panose="020B0604020202020204" pitchFamily="34" charset="0"/>
              </a:defRPr>
            </a:lvl9pPr>
          </a:lstStyle>
          <a:p>
            <a:pPr>
              <a:lnSpc>
                <a:spcPct val="90000"/>
              </a:lnSpc>
              <a:spcBef>
                <a:spcPts val="1000"/>
              </a:spcBef>
              <a:buFont typeface="Arial" panose="020B0604020202020204" pitchFamily="34" charset="0"/>
              <a:buChar char="•"/>
            </a:pPr>
            <a:r>
              <a:rPr lang="en-US" altLang="en-US" sz="3200"/>
              <a:t>The kernel handles signals in the context of the process that receives them, so </a:t>
            </a:r>
            <a:br>
              <a:rPr lang="en-US" altLang="en-US" sz="3200"/>
            </a:br>
            <a:r>
              <a:rPr lang="en-US" altLang="en-US" sz="3200">
                <a:solidFill>
                  <a:srgbClr val="FF0000"/>
                </a:solidFill>
              </a:rPr>
              <a:t>a process must run to handle signals</a:t>
            </a:r>
            <a:r>
              <a:rPr lang="en-US" altLang="en-US" sz="3200"/>
              <a:t>.</a:t>
            </a:r>
          </a:p>
          <a:p>
            <a:pPr>
              <a:lnSpc>
                <a:spcPct val="90000"/>
              </a:lnSpc>
              <a:spcBef>
                <a:spcPts val="1000"/>
              </a:spcBef>
              <a:buFont typeface="Arial" panose="020B0604020202020204" pitchFamily="34" charset="0"/>
              <a:buChar char="•"/>
            </a:pPr>
            <a:r>
              <a:rPr lang="en-US" altLang="en-US" sz="3200"/>
              <a:t>There are three types of handling for signals:</a:t>
            </a:r>
          </a:p>
          <a:p>
            <a:pPr lvl="1">
              <a:lnSpc>
                <a:spcPct val="90000"/>
              </a:lnSpc>
              <a:spcBef>
                <a:spcPts val="1000"/>
              </a:spcBef>
              <a:buFont typeface="Arial" panose="020B0604020202020204" pitchFamily="34" charset="0"/>
              <a:buChar char="•"/>
            </a:pPr>
            <a:r>
              <a:rPr lang="en-US" altLang="en-US"/>
              <a:t>The process </a:t>
            </a:r>
            <a:r>
              <a:rPr lang="en-US" altLang="en-US">
                <a:solidFill>
                  <a:srgbClr val="3333CC"/>
                </a:solidFill>
              </a:rPr>
              <a:t>exits</a:t>
            </a:r>
            <a:r>
              <a:rPr lang="en-US" altLang="en-US"/>
              <a:t>. (default for some signals)</a:t>
            </a:r>
          </a:p>
          <a:p>
            <a:pPr lvl="1">
              <a:lnSpc>
                <a:spcPct val="90000"/>
              </a:lnSpc>
              <a:spcBef>
                <a:spcPts val="1000"/>
              </a:spcBef>
              <a:buFont typeface="Arial" panose="020B0604020202020204" pitchFamily="34" charset="0"/>
              <a:buChar char="•"/>
            </a:pPr>
            <a:r>
              <a:rPr lang="en-US" altLang="en-US"/>
              <a:t>The process </a:t>
            </a:r>
            <a:r>
              <a:rPr lang="en-US" altLang="en-US">
                <a:solidFill>
                  <a:srgbClr val="3333CC"/>
                </a:solidFill>
              </a:rPr>
              <a:t>ignores</a:t>
            </a:r>
            <a:r>
              <a:rPr lang="en-US" altLang="en-US"/>
              <a:t>. (default for some other signals)</a:t>
            </a:r>
          </a:p>
          <a:p>
            <a:pPr lvl="1">
              <a:lnSpc>
                <a:spcPct val="90000"/>
              </a:lnSpc>
              <a:spcBef>
                <a:spcPts val="1000"/>
              </a:spcBef>
              <a:buFont typeface="Arial" panose="020B0604020202020204" pitchFamily="34" charset="0"/>
              <a:buChar char="•"/>
            </a:pPr>
            <a:r>
              <a:rPr lang="en-US" altLang="en-US"/>
              <a:t>The process executes a </a:t>
            </a:r>
            <a:r>
              <a:rPr lang="en-US" altLang="en-US">
                <a:solidFill>
                  <a:srgbClr val="3333CC"/>
                </a:solidFill>
              </a:rPr>
              <a:t>signal handler</a:t>
            </a:r>
            <a:r>
              <a:rPr lang="en-US" altLang="en-US"/>
              <a:t>:</a:t>
            </a:r>
          </a:p>
          <a:p>
            <a:pPr>
              <a:lnSpc>
                <a:spcPct val="90000"/>
              </a:lnSpc>
              <a:spcBef>
                <a:spcPts val="1000"/>
              </a:spcBef>
              <a:buClrTx/>
              <a:buSzTx/>
              <a:buFontTx/>
              <a:buNone/>
            </a:pPr>
            <a:r>
              <a:rPr lang="en-US" altLang="en-US" sz="3200">
                <a:latin typeface="Courier New" panose="02070309020205020404" pitchFamily="49" charset="0"/>
                <a:cs typeface="Courier New" panose="02070309020205020404" pitchFamily="49" charset="0"/>
              </a:rPr>
              <a:t>oldfun = signal(signum,</a:t>
            </a:r>
            <a:r>
              <a:rPr lang="en-US" altLang="en-US" sz="3200">
                <a:solidFill>
                  <a:srgbClr val="3333CC"/>
                </a:solidFill>
                <a:latin typeface="Courier New" panose="02070309020205020404" pitchFamily="49" charset="0"/>
                <a:cs typeface="Courier New" panose="02070309020205020404" pitchFamily="49" charset="0"/>
              </a:rPr>
              <a:t>newfun</a:t>
            </a:r>
            <a:r>
              <a:rPr lang="en-US" altLang="en-US" sz="3200">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6B03-A815-491A-AD9B-64AF39109FD6}"/>
              </a:ext>
            </a:extLst>
          </p:cNvPr>
          <p:cNvSpPr>
            <a:spLocks noGrp="1"/>
          </p:cNvSpPr>
          <p:nvPr>
            <p:ph type="title"/>
          </p:nvPr>
        </p:nvSpPr>
        <p:spPr/>
        <p:txBody>
          <a:bodyPr/>
          <a:lstStyle/>
          <a:p>
            <a:r>
              <a:rPr lang="en-AU" dirty="0"/>
              <a:t>Semaphores</a:t>
            </a:r>
          </a:p>
        </p:txBody>
      </p:sp>
      <p:sp>
        <p:nvSpPr>
          <p:cNvPr id="3" name="Content Placeholder 2">
            <a:extLst>
              <a:ext uri="{FF2B5EF4-FFF2-40B4-BE49-F238E27FC236}">
                <a16:creationId xmlns:a16="http://schemas.microsoft.com/office/drawing/2014/main" id="{E36336B0-C9F9-4C88-AF88-CFD4751F76F6}"/>
              </a:ext>
            </a:extLst>
          </p:cNvPr>
          <p:cNvSpPr>
            <a:spLocks noGrp="1"/>
          </p:cNvSpPr>
          <p:nvPr>
            <p:ph idx="1"/>
          </p:nvPr>
        </p:nvSpPr>
        <p:spPr/>
        <p:txBody>
          <a:bodyPr/>
          <a:lstStyle/>
          <a:p>
            <a:r>
              <a:rPr lang="en-AU" b="1" dirty="0"/>
              <a:t>Definition</a:t>
            </a:r>
            <a:r>
              <a:rPr lang="en-AU" dirty="0"/>
              <a:t>: a semaphore is a variable used to control access to a common resource by multiple processes in a concurrent system such as a multitasking operating system.</a:t>
            </a:r>
          </a:p>
          <a:p>
            <a:r>
              <a:rPr lang="en-AU" dirty="0"/>
              <a:t>The semaphore plays an important role in inter-process communication(IPC).</a:t>
            </a:r>
          </a:p>
          <a:p>
            <a:r>
              <a:rPr lang="en-AU" dirty="0"/>
              <a:t> The semaphore provides a mechanism to synchronizes access to shared resources.</a:t>
            </a:r>
          </a:p>
          <a:p>
            <a:endParaRPr lang="en-AU" dirty="0"/>
          </a:p>
        </p:txBody>
      </p:sp>
      <p:sp>
        <p:nvSpPr>
          <p:cNvPr id="4" name="Rectangle 3">
            <a:extLst>
              <a:ext uri="{FF2B5EF4-FFF2-40B4-BE49-F238E27FC236}">
                <a16:creationId xmlns:a16="http://schemas.microsoft.com/office/drawing/2014/main" id="{D35576A6-527C-4988-B80C-5140AB97079B}"/>
              </a:ext>
            </a:extLst>
          </p:cNvPr>
          <p:cNvSpPr/>
          <p:nvPr/>
        </p:nvSpPr>
        <p:spPr>
          <a:xfrm>
            <a:off x="1043608" y="5985559"/>
            <a:ext cx="6192688" cy="369332"/>
          </a:xfrm>
          <a:prstGeom prst="rect">
            <a:avLst/>
          </a:prstGeom>
        </p:spPr>
        <p:txBody>
          <a:bodyPr wrap="square">
            <a:spAutoFit/>
          </a:bodyPr>
          <a:lstStyle/>
          <a:p>
            <a:r>
              <a:rPr lang="en-AU" dirty="0">
                <a:hlinkClick r:id="rId2"/>
              </a:rPr>
              <a:t>https://www.youtube.com/watch?v=DvF3AsTglUU</a:t>
            </a:r>
            <a:endParaRPr lang="en-AU" dirty="0"/>
          </a:p>
        </p:txBody>
      </p:sp>
    </p:spTree>
    <p:extLst>
      <p:ext uri="{BB962C8B-B14F-4D97-AF65-F5344CB8AC3E}">
        <p14:creationId xmlns:p14="http://schemas.microsoft.com/office/powerpoint/2010/main" val="49601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4483C33-2D0B-4891-B6F8-075BE94E0365}"/>
              </a:ext>
            </a:extLst>
          </p:cNvPr>
          <p:cNvSpPr>
            <a:spLocks noGrp="1" noChangeArrowheads="1"/>
          </p:cNvSpPr>
          <p:nvPr>
            <p:ph type="title"/>
          </p:nvPr>
        </p:nvSpPr>
        <p:spPr>
          <a:xfrm>
            <a:off x="533400" y="609600"/>
            <a:ext cx="8153400" cy="533400"/>
          </a:xfrm>
          <a:noFill/>
          <a:ln/>
        </p:spPr>
        <p:txBody>
          <a:bodyPr/>
          <a:lstStyle/>
          <a:p>
            <a:r>
              <a:rPr lang="en-US" altLang="en-US" dirty="0"/>
              <a:t>Semaphores (cont.)</a:t>
            </a:r>
          </a:p>
        </p:txBody>
      </p:sp>
      <p:sp>
        <p:nvSpPr>
          <p:cNvPr id="10243" name="Rectangle 3">
            <a:extLst>
              <a:ext uri="{FF2B5EF4-FFF2-40B4-BE49-F238E27FC236}">
                <a16:creationId xmlns:a16="http://schemas.microsoft.com/office/drawing/2014/main" id="{F019ABE0-B338-4F4C-BB26-0B306AF16F81}"/>
              </a:ext>
            </a:extLst>
          </p:cNvPr>
          <p:cNvSpPr>
            <a:spLocks noGrp="1" noChangeArrowheads="1"/>
          </p:cNvSpPr>
          <p:nvPr>
            <p:ph type="body" idx="1"/>
          </p:nvPr>
        </p:nvSpPr>
        <p:spPr>
          <a:xfrm>
            <a:off x="609600" y="1143000"/>
            <a:ext cx="7924800" cy="4800600"/>
          </a:xfrm>
          <a:noFill/>
          <a:ln/>
        </p:spPr>
        <p:txBody>
          <a:bodyPr/>
          <a:lstStyle/>
          <a:p>
            <a:pPr>
              <a:buFont typeface="Wingdings" panose="05000000000000000000" pitchFamily="2" charset="2"/>
              <a:buNone/>
            </a:pPr>
            <a:r>
              <a:rPr lang="en-US" altLang="en-US" sz="2400"/>
              <a:t>Semaphores are system-implemented data structures that are shared between processes. </a:t>
            </a:r>
          </a:p>
          <a:p>
            <a:pPr>
              <a:buFont typeface="Wingdings" panose="05000000000000000000" pitchFamily="2" charset="2"/>
              <a:buNone/>
            </a:pPr>
            <a:r>
              <a:rPr lang="en-US" altLang="en-US" sz="2400"/>
              <a:t>Features of Semaphores</a:t>
            </a:r>
          </a:p>
          <a:p>
            <a:r>
              <a:rPr lang="en-US" altLang="en-US" sz="2400"/>
              <a:t>Semaphores are used to synchronize operations when processes access a common, limited, and possibly non-shareable resource.</a:t>
            </a:r>
          </a:p>
          <a:p>
            <a:r>
              <a:rPr lang="en-US" altLang="en-US" sz="2400"/>
              <a:t>Each time a process wants to obtain the resource, the associated semaphore is tested. A positive, non-zero semaphore value indicates the resource is available.</a:t>
            </a:r>
          </a:p>
          <a:p>
            <a:r>
              <a:rPr lang="en-US" altLang="en-US" sz="2400"/>
              <a:t>Semaphore system calls will, by default, cause the invoking process to block if the semaphore value indicates the resource is not available.</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3A617C9-F5B1-46B3-AB65-03A3BE163F47}"/>
              </a:ext>
            </a:extLst>
          </p:cNvPr>
          <p:cNvSpPr>
            <a:spLocks noGrp="1" noChangeArrowheads="1"/>
          </p:cNvSpPr>
          <p:nvPr>
            <p:ph type="title"/>
          </p:nvPr>
        </p:nvSpPr>
        <p:spPr>
          <a:xfrm>
            <a:off x="533400" y="609600"/>
            <a:ext cx="8153400" cy="533400"/>
          </a:xfrm>
          <a:noFill/>
          <a:ln/>
        </p:spPr>
        <p:txBody>
          <a:bodyPr/>
          <a:lstStyle/>
          <a:p>
            <a:r>
              <a:rPr lang="en-US" altLang="en-US"/>
              <a:t>Uses of Semaphores</a:t>
            </a:r>
          </a:p>
        </p:txBody>
      </p:sp>
      <p:sp>
        <p:nvSpPr>
          <p:cNvPr id="12291" name="Rectangle 3">
            <a:extLst>
              <a:ext uri="{FF2B5EF4-FFF2-40B4-BE49-F238E27FC236}">
                <a16:creationId xmlns:a16="http://schemas.microsoft.com/office/drawing/2014/main" id="{A2C40C34-0A83-4761-A50C-1FE88D58F5B0}"/>
              </a:ext>
            </a:extLst>
          </p:cNvPr>
          <p:cNvSpPr>
            <a:spLocks noGrp="1" noChangeArrowheads="1"/>
          </p:cNvSpPr>
          <p:nvPr>
            <p:ph type="body" idx="1"/>
          </p:nvPr>
        </p:nvSpPr>
        <p:spPr>
          <a:xfrm>
            <a:off x="609600" y="1371600"/>
            <a:ext cx="7924800" cy="4800600"/>
          </a:xfrm>
          <a:noFill/>
          <a:ln/>
        </p:spPr>
        <p:txBody>
          <a:bodyPr/>
          <a:lstStyle/>
          <a:p>
            <a:pPr>
              <a:buFont typeface="Wingdings" panose="05000000000000000000" pitchFamily="2" charset="2"/>
              <a:buNone/>
            </a:pPr>
            <a:r>
              <a:rPr lang="en-US" altLang="en-US" sz="2800"/>
              <a:t>Critical Section Guard (initial value: 1)</a:t>
            </a:r>
          </a:p>
          <a:p>
            <a:pPr lvl="1"/>
            <a:r>
              <a:rPr lang="en-US" altLang="en-US" sz="2400"/>
              <a:t>Semaphores that control access to a single resource, taking the value of 0 (resource is in use) or 1 (resource is available), are often called </a:t>
            </a:r>
            <a:r>
              <a:rPr lang="en-US" altLang="en-US" sz="2400" i="1"/>
              <a:t>binary semaphores</a:t>
            </a:r>
            <a:r>
              <a:rPr lang="en-US" altLang="en-US" sz="2400"/>
              <a:t>.</a:t>
            </a:r>
          </a:p>
          <a:p>
            <a:pPr>
              <a:buFont typeface="Wingdings" panose="05000000000000000000" pitchFamily="2" charset="2"/>
              <a:buNone/>
            </a:pPr>
            <a:r>
              <a:rPr lang="en-US" altLang="en-US" sz="2800"/>
              <a:t>Precedence Enforcer (initial value: 0)</a:t>
            </a:r>
          </a:p>
          <a:p>
            <a:pPr lvl="1"/>
            <a:r>
              <a:rPr lang="en-US" altLang="en-US" sz="2400"/>
              <a:t>Semaphores ensuring an ordering of execution among concurrent processes</a:t>
            </a:r>
          </a:p>
          <a:p>
            <a:pPr>
              <a:buFont typeface="Wingdings" panose="05000000000000000000" pitchFamily="2" charset="2"/>
              <a:buNone/>
            </a:pPr>
            <a:r>
              <a:rPr lang="en-US" altLang="en-US" sz="2800"/>
              <a:t>Resource Counter (initial value: N)</a:t>
            </a:r>
          </a:p>
          <a:p>
            <a:pPr lvl="1"/>
            <a:r>
              <a:rPr lang="en-US" altLang="en-US" sz="2400"/>
              <a:t>Semaphores controlling access to N (multiple) resources, thus assuming a range of non-negative values, are frequently called </a:t>
            </a:r>
            <a:r>
              <a:rPr lang="en-US" altLang="en-US" sz="2400" i="1"/>
              <a:t>counting semaphores</a:t>
            </a:r>
            <a:r>
              <a:rPr lang="en-US" altLang="en-US" sz="2400"/>
              <a:t>.</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23B3-1DF7-4613-83F9-C8480F734730}"/>
              </a:ext>
            </a:extLst>
          </p:cNvPr>
          <p:cNvSpPr>
            <a:spLocks noGrp="1"/>
          </p:cNvSpPr>
          <p:nvPr>
            <p:ph type="title"/>
          </p:nvPr>
        </p:nvSpPr>
        <p:spPr>
          <a:xfrm>
            <a:off x="457200" y="116632"/>
            <a:ext cx="8229600" cy="908720"/>
          </a:xfrm>
        </p:spPr>
        <p:txBody>
          <a:bodyPr/>
          <a:lstStyle/>
          <a:p>
            <a:r>
              <a:rPr lang="en-AU" sz="3600" b="1" dirty="0"/>
              <a:t>Semaphore Implementation</a:t>
            </a:r>
          </a:p>
        </p:txBody>
      </p:sp>
      <p:sp>
        <p:nvSpPr>
          <p:cNvPr id="3" name="Content Placeholder 2">
            <a:extLst>
              <a:ext uri="{FF2B5EF4-FFF2-40B4-BE49-F238E27FC236}">
                <a16:creationId xmlns:a16="http://schemas.microsoft.com/office/drawing/2014/main" id="{2C73EFDD-F1B7-4BFA-9BEF-A63F70F575A5}"/>
              </a:ext>
            </a:extLst>
          </p:cNvPr>
          <p:cNvSpPr>
            <a:spLocks noGrp="1"/>
          </p:cNvSpPr>
          <p:nvPr>
            <p:ph idx="1"/>
          </p:nvPr>
        </p:nvSpPr>
        <p:spPr>
          <a:xfrm>
            <a:off x="457200" y="938176"/>
            <a:ext cx="8229600" cy="1755576"/>
          </a:xfrm>
        </p:spPr>
        <p:txBody>
          <a:bodyPr/>
          <a:lstStyle/>
          <a:p>
            <a:r>
              <a:rPr lang="en-AU" sz="1600" dirty="0">
                <a:latin typeface="Times New Roman" panose="02020603050405020304" pitchFamily="18" charset="0"/>
                <a:cs typeface="Times New Roman" panose="02020603050405020304" pitchFamily="18" charset="0"/>
              </a:rPr>
              <a:t>To overcome the busy waiting (as Mutex does), a modification of definitions of wait() and signal() can be as follows:</a:t>
            </a:r>
          </a:p>
          <a:p>
            <a:pPr marL="0" indent="0">
              <a:buNone/>
            </a:pPr>
            <a:r>
              <a:rPr lang="en-US" sz="1400" dirty="0">
                <a:latin typeface="Times New Roman" panose="02020603050405020304" pitchFamily="18" charset="0"/>
                <a:cs typeface="Times New Roman" panose="02020603050405020304" pitchFamily="18" charset="0"/>
              </a:rPr>
              <a:t>	When a process executes the wait() operation and finds that the semaphore value is not positive, it 	must wait. However, rather than engaging in busy waiting, the process can block itself. The block 	operation places a process into a waiting queue associated with the semaphore, and the  state of the 	process is switched to the waiting state. Then control is transferred to the CPU scheduler, which 	selects another process to execute.</a:t>
            </a:r>
            <a:endParaRPr lang="en-AU" sz="1400" dirty="0">
              <a:latin typeface="Times New Roman" panose="02020603050405020304" pitchFamily="18" charset="0"/>
              <a:cs typeface="Times New Roman" panose="02020603050405020304" pitchFamily="18" charset="0"/>
            </a:endParaRPr>
          </a:p>
          <a:p>
            <a:pPr>
              <a:spcBef>
                <a:spcPts val="0"/>
              </a:spcBef>
            </a:pPr>
            <a:endParaRPr lang="en-A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9D15A6-B8E6-48F4-BD48-D882B0131067}"/>
              </a:ext>
            </a:extLst>
          </p:cNvPr>
          <p:cNvPicPr>
            <a:picLocks noChangeAspect="1"/>
          </p:cNvPicPr>
          <p:nvPr/>
        </p:nvPicPr>
        <p:blipFill>
          <a:blip r:embed="rId2"/>
          <a:stretch>
            <a:fillRect/>
          </a:stretch>
        </p:blipFill>
        <p:spPr>
          <a:xfrm>
            <a:off x="1121393" y="2609072"/>
            <a:ext cx="2442495" cy="896612"/>
          </a:xfrm>
          <a:prstGeom prst="rect">
            <a:avLst/>
          </a:prstGeom>
        </p:spPr>
      </p:pic>
      <p:pic>
        <p:nvPicPr>
          <p:cNvPr id="6" name="Picture 5">
            <a:extLst>
              <a:ext uri="{FF2B5EF4-FFF2-40B4-BE49-F238E27FC236}">
                <a16:creationId xmlns:a16="http://schemas.microsoft.com/office/drawing/2014/main" id="{4456D901-8639-4887-BB00-EE386DD6964C}"/>
              </a:ext>
            </a:extLst>
          </p:cNvPr>
          <p:cNvPicPr>
            <a:picLocks noChangeAspect="1"/>
          </p:cNvPicPr>
          <p:nvPr/>
        </p:nvPicPr>
        <p:blipFill>
          <a:blip r:embed="rId3"/>
          <a:stretch>
            <a:fillRect/>
          </a:stretch>
        </p:blipFill>
        <p:spPr>
          <a:xfrm>
            <a:off x="1619672" y="3770733"/>
            <a:ext cx="3312368" cy="1323016"/>
          </a:xfrm>
          <a:prstGeom prst="rect">
            <a:avLst/>
          </a:prstGeom>
        </p:spPr>
      </p:pic>
      <p:sp>
        <p:nvSpPr>
          <p:cNvPr id="7" name="TextBox 6">
            <a:extLst>
              <a:ext uri="{FF2B5EF4-FFF2-40B4-BE49-F238E27FC236}">
                <a16:creationId xmlns:a16="http://schemas.microsoft.com/office/drawing/2014/main" id="{1A204F63-7374-4C4C-B0A4-2BED3DB3F626}"/>
              </a:ext>
            </a:extLst>
          </p:cNvPr>
          <p:cNvSpPr txBox="1"/>
          <p:nvPr/>
        </p:nvSpPr>
        <p:spPr>
          <a:xfrm>
            <a:off x="831248" y="3429372"/>
            <a:ext cx="5465279" cy="369332"/>
          </a:xfrm>
          <a:prstGeom prst="rect">
            <a:avLst/>
          </a:prstGeom>
          <a:noFill/>
        </p:spPr>
        <p:txBody>
          <a:bodyPr wrap="none" rtlCol="0">
            <a:spAutoFit/>
          </a:bodyPr>
          <a:lstStyle/>
          <a:p>
            <a:r>
              <a:rPr lang="en-AU" dirty="0"/>
              <a:t>Now the wait () semaphore operation can be defined as </a:t>
            </a:r>
          </a:p>
        </p:txBody>
      </p:sp>
      <p:sp>
        <p:nvSpPr>
          <p:cNvPr id="8" name="Rectangle 7">
            <a:extLst>
              <a:ext uri="{FF2B5EF4-FFF2-40B4-BE49-F238E27FC236}">
                <a16:creationId xmlns:a16="http://schemas.microsoft.com/office/drawing/2014/main" id="{11CF1047-6CED-4C1B-88D7-B7A773F61DC4}"/>
              </a:ext>
            </a:extLst>
          </p:cNvPr>
          <p:cNvSpPr/>
          <p:nvPr/>
        </p:nvSpPr>
        <p:spPr>
          <a:xfrm>
            <a:off x="1101572" y="4904738"/>
            <a:ext cx="5916936" cy="369332"/>
          </a:xfrm>
          <a:prstGeom prst="rect">
            <a:avLst/>
          </a:prstGeom>
        </p:spPr>
        <p:txBody>
          <a:bodyPr wrap="square">
            <a:spAutoFit/>
          </a:bodyPr>
          <a:lstStyle/>
          <a:p>
            <a:r>
              <a:rPr lang="en-US" dirty="0"/>
              <a:t>the signal() semaphore operation can be defined as</a:t>
            </a:r>
            <a:endParaRPr lang="en-AU" dirty="0"/>
          </a:p>
        </p:txBody>
      </p:sp>
      <p:pic>
        <p:nvPicPr>
          <p:cNvPr id="9" name="Picture 8">
            <a:extLst>
              <a:ext uri="{FF2B5EF4-FFF2-40B4-BE49-F238E27FC236}">
                <a16:creationId xmlns:a16="http://schemas.microsoft.com/office/drawing/2014/main" id="{9B4D5223-1C63-4128-B40D-5BB2C271DB9A}"/>
              </a:ext>
            </a:extLst>
          </p:cNvPr>
          <p:cNvPicPr>
            <a:picLocks noChangeAspect="1"/>
          </p:cNvPicPr>
          <p:nvPr/>
        </p:nvPicPr>
        <p:blipFill>
          <a:blip r:embed="rId4"/>
          <a:stretch>
            <a:fillRect/>
          </a:stretch>
        </p:blipFill>
        <p:spPr>
          <a:xfrm>
            <a:off x="2125492" y="5274070"/>
            <a:ext cx="3958676" cy="1294183"/>
          </a:xfrm>
          <a:prstGeom prst="rect">
            <a:avLst/>
          </a:prstGeom>
        </p:spPr>
      </p:pic>
    </p:spTree>
    <p:extLst>
      <p:ext uri="{BB962C8B-B14F-4D97-AF65-F5344CB8AC3E}">
        <p14:creationId xmlns:p14="http://schemas.microsoft.com/office/powerpoint/2010/main" val="3627217211"/>
      </p:ext>
    </p:extLst>
  </p:cSld>
  <p:clrMapOvr>
    <a:masterClrMapping/>
  </p:clrMapOvr>
  <mc:AlternateContent xmlns:mc="http://schemas.openxmlformats.org/markup-compatibility/2006" xmlns:p14="http://schemas.microsoft.com/office/powerpoint/2010/main">
    <mc:Choice Requires="p14">
      <p:transition spd="slow" p14:dur="2000" advTm="292507"/>
    </mc:Choice>
    <mc:Fallback xmlns="">
      <p:transition spd="slow" advTm="29250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17250</TotalTime>
  <Words>873</Words>
  <Application>Microsoft Office PowerPoint</Application>
  <PresentationFormat>On-screen Show (4:3)</PresentationFormat>
  <Paragraphs>75</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Garamond</vt:lpstr>
      <vt:lpstr>Times New Roman</vt:lpstr>
      <vt:lpstr>Wingdings</vt:lpstr>
      <vt:lpstr>Office Theme</vt:lpstr>
      <vt:lpstr>PowerPoint Presentation</vt:lpstr>
      <vt:lpstr>Inter-process communication</vt:lpstr>
      <vt:lpstr>Signals</vt:lpstr>
      <vt:lpstr>PowerPoint Presentation</vt:lpstr>
      <vt:lpstr>PowerPoint Presentation</vt:lpstr>
      <vt:lpstr>Semaphores</vt:lpstr>
      <vt:lpstr>Semaphores (cont.)</vt:lpstr>
      <vt:lpstr>Uses of Semaphores</vt:lpstr>
      <vt:lpstr>Semaphore Implementation</vt:lpstr>
      <vt:lpstr>Pipes</vt:lpstr>
      <vt:lpstr>Full Duplex Communication via Two Pipes</vt:lpstr>
    </vt:vector>
  </TitlesOfParts>
  <Company>Faculty of Engineering &amp;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Zhang</dc:creator>
  <cp:lastModifiedBy>Jian Zhang</cp:lastModifiedBy>
  <cp:revision>835</cp:revision>
  <dcterms:created xsi:type="dcterms:W3CDTF">2013-06-04T05:21:47Z</dcterms:created>
  <dcterms:modified xsi:type="dcterms:W3CDTF">2020-02-27T04:43:13Z</dcterms:modified>
</cp:coreProperties>
</file>