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9" r:id="rId2"/>
    <p:sldId id="603" r:id="rId3"/>
    <p:sldId id="597" r:id="rId4"/>
    <p:sldId id="598" r:id="rId5"/>
    <p:sldId id="604" r:id="rId6"/>
    <p:sldId id="577" r:id="rId7"/>
    <p:sldId id="578" r:id="rId8"/>
    <p:sldId id="60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BC69B"/>
    <a:srgbClr val="F9B67F"/>
    <a:srgbClr val="F8A45E"/>
    <a:srgbClr val="B96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4EB9B-4050-4192-8691-C700C58FB4EE}" v="80" dt="2020-03-16T04:28:44.5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5" autoAdjust="0"/>
    <p:restoredTop sz="86779" autoAdjust="0"/>
  </p:normalViewPr>
  <p:slideViewPr>
    <p:cSldViewPr>
      <p:cViewPr varScale="1">
        <p:scale>
          <a:sx n="99" d="100"/>
          <a:sy n="99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Zhang" userId="77beb13f-7537-4a6e-9e46-c5636c3a2623" providerId="ADAL" clId="{D384A433-87D7-484E-B244-5C335E6B53E4}"/>
    <pc:docChg chg="undo custSel addSld delSld modSld sldOrd">
      <pc:chgData name="Jian Zhang" userId="77beb13f-7537-4a6e-9e46-c5636c3a2623" providerId="ADAL" clId="{D384A433-87D7-484E-B244-5C335E6B53E4}" dt="2019-03-04T06:50:55.962" v="64"/>
      <pc:docMkLst>
        <pc:docMk/>
      </pc:docMkLst>
      <pc:sldChg chg="modSp add">
        <pc:chgData name="Jian Zhang" userId="77beb13f-7537-4a6e-9e46-c5636c3a2623" providerId="ADAL" clId="{D384A433-87D7-484E-B244-5C335E6B53E4}" dt="2019-02-24T12:11:29.010" v="34" actId="14100"/>
        <pc:sldMkLst>
          <pc:docMk/>
          <pc:sldMk cId="702154936" sldId="258"/>
        </pc:sldMkLst>
        <pc:picChg chg="mod">
          <ac:chgData name="Jian Zhang" userId="77beb13f-7537-4a6e-9e46-c5636c3a2623" providerId="ADAL" clId="{D384A433-87D7-484E-B244-5C335E6B53E4}" dt="2019-02-24T12:11:29.010" v="34" actId="14100"/>
          <ac:picMkLst>
            <pc:docMk/>
            <pc:sldMk cId="702154936" sldId="258"/>
            <ac:picMk id="6" creationId="{28D6F08A-538F-468E-8171-2F85C15F6806}"/>
          </ac:picMkLst>
        </pc:picChg>
      </pc:sldChg>
      <pc:sldChg chg="delSp modSp delAnim">
        <pc:chgData name="Jian Zhang" userId="77beb13f-7537-4a6e-9e46-c5636c3a2623" providerId="ADAL" clId="{D384A433-87D7-484E-B244-5C335E6B53E4}" dt="2019-02-24T12:09:24.872" v="7" actId="1076"/>
        <pc:sldMkLst>
          <pc:docMk/>
          <pc:sldMk cId="0" sldId="499"/>
        </pc:sldMkLst>
        <pc:spChg chg="mod">
          <ac:chgData name="Jian Zhang" userId="77beb13f-7537-4a6e-9e46-c5636c3a2623" providerId="ADAL" clId="{D384A433-87D7-484E-B244-5C335E6B53E4}" dt="2019-02-24T12:09:08.877" v="3" actId="207"/>
          <ac:spMkLst>
            <pc:docMk/>
            <pc:sldMk cId="0" sldId="499"/>
            <ac:spMk id="12" creationId="{00000000-0000-0000-0000-000000000000}"/>
          </ac:spMkLst>
        </pc:spChg>
        <pc:spChg chg="mod">
          <ac:chgData name="Jian Zhang" userId="77beb13f-7537-4a6e-9e46-c5636c3a2623" providerId="ADAL" clId="{D384A433-87D7-484E-B244-5C335E6B53E4}" dt="2019-02-24T12:09:24.872" v="7" actId="1076"/>
          <ac:spMkLst>
            <pc:docMk/>
            <pc:sldMk cId="0" sldId="499"/>
            <ac:spMk id="8199" creationId="{00000000-0000-0000-0000-000000000000}"/>
          </ac:spMkLst>
        </pc:spChg>
        <pc:picChg chg="del">
          <ac:chgData name="Jian Zhang" userId="77beb13f-7537-4a6e-9e46-c5636c3a2623" providerId="ADAL" clId="{D384A433-87D7-484E-B244-5C335E6B53E4}" dt="2019-02-24T12:08:46.325" v="0" actId="478"/>
          <ac:picMkLst>
            <pc:docMk/>
            <pc:sldMk cId="0" sldId="499"/>
            <ac:picMk id="3" creationId="{00000000-0000-0000-0000-000000000000}"/>
          </ac:picMkLst>
        </pc:picChg>
      </pc:sldChg>
      <pc:sldChg chg="delSp add delAnim">
        <pc:chgData name="Jian Zhang" userId="77beb13f-7537-4a6e-9e46-c5636c3a2623" providerId="ADAL" clId="{D384A433-87D7-484E-B244-5C335E6B53E4}" dt="2019-02-24T12:14:52.553" v="50" actId="478"/>
        <pc:sldMkLst>
          <pc:docMk/>
          <pc:sldMk cId="3400978506" sldId="577"/>
        </pc:sldMkLst>
        <pc:picChg chg="del">
          <ac:chgData name="Jian Zhang" userId="77beb13f-7537-4a6e-9e46-c5636c3a2623" providerId="ADAL" clId="{D384A433-87D7-484E-B244-5C335E6B53E4}" dt="2019-02-24T12:14:52.553" v="50" actId="478"/>
          <ac:picMkLst>
            <pc:docMk/>
            <pc:sldMk cId="3400978506" sldId="577"/>
            <ac:picMk id="2" creationId="{00000000-0000-0000-0000-000000000000}"/>
          </ac:picMkLst>
        </pc:picChg>
      </pc:sldChg>
      <pc:sldChg chg="delSp add delAnim">
        <pc:chgData name="Jian Zhang" userId="77beb13f-7537-4a6e-9e46-c5636c3a2623" providerId="ADAL" clId="{D384A433-87D7-484E-B244-5C335E6B53E4}" dt="2019-02-24T12:14:54.490" v="51" actId="478"/>
        <pc:sldMkLst>
          <pc:docMk/>
          <pc:sldMk cId="2340605829" sldId="578"/>
        </pc:sldMkLst>
        <pc:picChg chg="del">
          <ac:chgData name="Jian Zhang" userId="77beb13f-7537-4a6e-9e46-c5636c3a2623" providerId="ADAL" clId="{D384A433-87D7-484E-B244-5C335E6B53E4}" dt="2019-02-24T12:14:54.490" v="51" actId="478"/>
          <ac:picMkLst>
            <pc:docMk/>
            <pc:sldMk cId="2340605829" sldId="578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48.794" v="19" actId="478"/>
        <pc:sldMkLst>
          <pc:docMk/>
          <pc:sldMk cId="2885420070" sldId="595"/>
        </pc:sldMkLst>
        <pc:picChg chg="del">
          <ac:chgData name="Jian Zhang" userId="77beb13f-7537-4a6e-9e46-c5636c3a2623" providerId="ADAL" clId="{D384A433-87D7-484E-B244-5C335E6B53E4}" dt="2019-02-24T12:09:48.794" v="19" actId="478"/>
          <ac:picMkLst>
            <pc:docMk/>
            <pc:sldMk cId="2885420070" sldId="595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51.562" v="20" actId="478"/>
        <pc:sldMkLst>
          <pc:docMk/>
          <pc:sldMk cId="3286495108" sldId="596"/>
        </pc:sldMkLst>
        <pc:picChg chg="del">
          <ac:chgData name="Jian Zhang" userId="77beb13f-7537-4a6e-9e46-c5636c3a2623" providerId="ADAL" clId="{D384A433-87D7-484E-B244-5C335E6B53E4}" dt="2019-02-24T12:09:51.562" v="20" actId="478"/>
          <ac:picMkLst>
            <pc:docMk/>
            <pc:sldMk cId="3286495108" sldId="596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09:59.850" v="21" actId="478"/>
        <pc:sldMkLst>
          <pc:docMk/>
          <pc:sldMk cId="611050342" sldId="597"/>
        </pc:sldMkLst>
        <pc:picChg chg="del">
          <ac:chgData name="Jian Zhang" userId="77beb13f-7537-4a6e-9e46-c5636c3a2623" providerId="ADAL" clId="{D384A433-87D7-484E-B244-5C335E6B53E4}" dt="2019-02-24T12:09:59.850" v="21" actId="478"/>
          <ac:picMkLst>
            <pc:docMk/>
            <pc:sldMk cId="611050342" sldId="597"/>
            <ac:picMk id="2" creationId="{00000000-0000-0000-0000-000000000000}"/>
          </ac:picMkLst>
        </pc:picChg>
      </pc:sldChg>
      <pc:sldChg chg="delSp add del delAnim">
        <pc:chgData name="Jian Zhang" userId="77beb13f-7537-4a6e-9e46-c5636c3a2623" providerId="ADAL" clId="{D384A433-87D7-484E-B244-5C335E6B53E4}" dt="2019-02-24T12:10:21.770" v="24" actId="478"/>
        <pc:sldMkLst>
          <pc:docMk/>
          <pc:sldMk cId="3342198405" sldId="598"/>
        </pc:sldMkLst>
        <pc:picChg chg="del">
          <ac:chgData name="Jian Zhang" userId="77beb13f-7537-4a6e-9e46-c5636c3a2623" providerId="ADAL" clId="{D384A433-87D7-484E-B244-5C335E6B53E4}" dt="2019-02-24T12:10:21.770" v="24" actId="478"/>
          <ac:picMkLst>
            <pc:docMk/>
            <pc:sldMk cId="3342198405" sldId="598"/>
            <ac:picMk id="2" creationId="{00000000-0000-0000-0000-000000000000}"/>
          </ac:picMkLst>
        </pc:picChg>
      </pc:sldChg>
      <pc:sldChg chg="delSp delAnim">
        <pc:chgData name="Jian Zhang" userId="77beb13f-7537-4a6e-9e46-c5636c3a2623" providerId="ADAL" clId="{D384A433-87D7-484E-B244-5C335E6B53E4}" dt="2019-02-24T12:10:55.293" v="28" actId="478"/>
        <pc:sldMkLst>
          <pc:docMk/>
          <pc:sldMk cId="1566842017" sldId="601"/>
        </pc:sldMkLst>
        <pc:picChg chg="del">
          <ac:chgData name="Jian Zhang" userId="77beb13f-7537-4a6e-9e46-c5636c3a2623" providerId="ADAL" clId="{D384A433-87D7-484E-B244-5C335E6B53E4}" dt="2019-02-24T12:10:55.293" v="28" actId="478"/>
          <ac:picMkLst>
            <pc:docMk/>
            <pc:sldMk cId="1566842017" sldId="601"/>
            <ac:picMk id="2" creationId="{00000000-0000-0000-0000-000000000000}"/>
          </ac:picMkLst>
        </pc:picChg>
      </pc:sldChg>
      <pc:sldChg chg="addSp delSp modSp add ord">
        <pc:chgData name="Jian Zhang" userId="77beb13f-7537-4a6e-9e46-c5636c3a2623" providerId="ADAL" clId="{D384A433-87D7-484E-B244-5C335E6B53E4}" dt="2019-03-04T06:50:55.962" v="64"/>
        <pc:sldMkLst>
          <pc:docMk/>
          <pc:sldMk cId="365175582" sldId="602"/>
        </pc:sldMkLst>
        <pc:spChg chg="del">
          <ac:chgData name="Jian Zhang" userId="77beb13f-7537-4a6e-9e46-c5636c3a2623" providerId="ADAL" clId="{D384A433-87D7-484E-B244-5C335E6B53E4}" dt="2019-03-04T06:50:09.255" v="56" actId="478"/>
          <ac:spMkLst>
            <pc:docMk/>
            <pc:sldMk cId="365175582" sldId="602"/>
            <ac:spMk id="2" creationId="{540EE366-1A51-4CF1-94B2-448DBEE19AD1}"/>
          </ac:spMkLst>
        </pc:spChg>
        <pc:spChg chg="del">
          <ac:chgData name="Jian Zhang" userId="77beb13f-7537-4a6e-9e46-c5636c3a2623" providerId="ADAL" clId="{D384A433-87D7-484E-B244-5C335E6B53E4}" dt="2019-03-04T06:50:02.699" v="55" actId="478"/>
          <ac:spMkLst>
            <pc:docMk/>
            <pc:sldMk cId="365175582" sldId="602"/>
            <ac:spMk id="3" creationId="{CDB71981-96DC-44CD-B1E7-79F0C9985E60}"/>
          </ac:spMkLst>
        </pc:spChg>
        <pc:spChg chg="add mod">
          <ac:chgData name="Jian Zhang" userId="77beb13f-7537-4a6e-9e46-c5636c3a2623" providerId="ADAL" clId="{D384A433-87D7-484E-B244-5C335E6B53E4}" dt="2019-03-04T06:50:37.156" v="63" actId="1076"/>
          <ac:spMkLst>
            <pc:docMk/>
            <pc:sldMk cId="365175582" sldId="602"/>
            <ac:spMk id="4" creationId="{A23F92BD-2B40-4F1A-8D7A-6E6BDA4AE501}"/>
          </ac:spMkLst>
        </pc:spChg>
        <pc:spChg chg="add mod">
          <ac:chgData name="Jian Zhang" userId="77beb13f-7537-4a6e-9e46-c5636c3a2623" providerId="ADAL" clId="{D384A433-87D7-484E-B244-5C335E6B53E4}" dt="2019-03-04T06:50:33.067" v="62" actId="255"/>
          <ac:spMkLst>
            <pc:docMk/>
            <pc:sldMk cId="365175582" sldId="602"/>
            <ac:spMk id="5" creationId="{24CDC77C-4903-496E-8AB9-1FC53C48D43E}"/>
          </ac:spMkLst>
        </pc:spChg>
      </pc:sldChg>
    </pc:docChg>
  </pc:docChgLst>
  <pc:docChgLst>
    <pc:chgData name="Jian Zhang" userId="77beb13f-7537-4a6e-9e46-c5636c3a2623" providerId="ADAL" clId="{B4F4EB9B-4050-4192-8691-C700C58FB4EE}"/>
    <pc:docChg chg="undo custSel addSld delSld modSld">
      <pc:chgData name="Jian Zhang" userId="77beb13f-7537-4a6e-9e46-c5636c3a2623" providerId="ADAL" clId="{B4F4EB9B-4050-4192-8691-C700C58FB4EE}" dt="2020-03-16T04:36:01.038" v="269" actId="6549"/>
      <pc:docMkLst>
        <pc:docMk/>
      </pc:docMkLst>
      <pc:sldChg chg="modSp del modAnim">
        <pc:chgData name="Jian Zhang" userId="77beb13f-7537-4a6e-9e46-c5636c3a2623" providerId="ADAL" clId="{B4F4EB9B-4050-4192-8691-C700C58FB4EE}" dt="2020-03-16T04:33:28.988" v="255" actId="2696"/>
        <pc:sldMkLst>
          <pc:docMk/>
          <pc:sldMk cId="3354748402" sldId="554"/>
        </pc:sldMkLst>
        <pc:spChg chg="mod">
          <ac:chgData name="Jian Zhang" userId="77beb13f-7537-4a6e-9e46-c5636c3a2623" providerId="ADAL" clId="{B4F4EB9B-4050-4192-8691-C700C58FB4EE}" dt="2020-03-16T04:20:00.701" v="224" actId="20577"/>
          <ac:spMkLst>
            <pc:docMk/>
            <pc:sldMk cId="3354748402" sldId="554"/>
            <ac:spMk id="7171" creationId="{00000000-0000-0000-0000-000000000000}"/>
          </ac:spMkLst>
        </pc:spChg>
      </pc:sldChg>
      <pc:sldChg chg="del">
        <pc:chgData name="Jian Zhang" userId="77beb13f-7537-4a6e-9e46-c5636c3a2623" providerId="ADAL" clId="{B4F4EB9B-4050-4192-8691-C700C58FB4EE}" dt="2020-03-16T04:33:28.988" v="255" actId="2696"/>
        <pc:sldMkLst>
          <pc:docMk/>
          <pc:sldMk cId="3995965659" sldId="555"/>
        </pc:sldMkLst>
      </pc:sldChg>
      <pc:sldChg chg="del">
        <pc:chgData name="Jian Zhang" userId="77beb13f-7537-4a6e-9e46-c5636c3a2623" providerId="ADAL" clId="{B4F4EB9B-4050-4192-8691-C700C58FB4EE}" dt="2020-03-16T04:33:28.988" v="255" actId="2696"/>
        <pc:sldMkLst>
          <pc:docMk/>
          <pc:sldMk cId="2443464177" sldId="556"/>
        </pc:sldMkLst>
      </pc:sldChg>
      <pc:sldChg chg="del">
        <pc:chgData name="Jian Zhang" userId="77beb13f-7537-4a6e-9e46-c5636c3a2623" providerId="ADAL" clId="{B4F4EB9B-4050-4192-8691-C700C58FB4EE}" dt="2020-03-16T04:33:28.988" v="255" actId="2696"/>
        <pc:sldMkLst>
          <pc:docMk/>
          <pc:sldMk cId="116759442" sldId="557"/>
        </pc:sldMkLst>
      </pc:sldChg>
      <pc:sldChg chg="add del">
        <pc:chgData name="Jian Zhang" userId="77beb13f-7537-4a6e-9e46-c5636c3a2623" providerId="ADAL" clId="{B4F4EB9B-4050-4192-8691-C700C58FB4EE}" dt="2020-03-16T04:25:27.336" v="227" actId="47"/>
        <pc:sldMkLst>
          <pc:docMk/>
          <pc:sldMk cId="827717862" sldId="569"/>
        </pc:sldMkLst>
      </pc:sldChg>
      <pc:sldChg chg="del">
        <pc:chgData name="Jian Zhang" userId="77beb13f-7537-4a6e-9e46-c5636c3a2623" providerId="ADAL" clId="{B4F4EB9B-4050-4192-8691-C700C58FB4EE}" dt="2020-03-16T04:22:41.386" v="225" actId="2696"/>
        <pc:sldMkLst>
          <pc:docMk/>
          <pc:sldMk cId="2396447676" sldId="569"/>
        </pc:sldMkLst>
      </pc:sldChg>
      <pc:sldChg chg="modSp mod">
        <pc:chgData name="Jian Zhang" userId="77beb13f-7537-4a6e-9e46-c5636c3a2623" providerId="ADAL" clId="{B4F4EB9B-4050-4192-8691-C700C58FB4EE}" dt="2020-03-16T03:47:02.710" v="165" actId="20577"/>
        <pc:sldMkLst>
          <pc:docMk/>
          <pc:sldMk cId="3400978506" sldId="577"/>
        </pc:sldMkLst>
        <pc:spChg chg="mod">
          <ac:chgData name="Jian Zhang" userId="77beb13f-7537-4a6e-9e46-c5636c3a2623" providerId="ADAL" clId="{B4F4EB9B-4050-4192-8691-C700C58FB4EE}" dt="2020-03-16T03:47:02.710" v="165" actId="20577"/>
          <ac:spMkLst>
            <pc:docMk/>
            <pc:sldMk cId="3400978506" sldId="577"/>
            <ac:spMk id="7173" creationId="{00000000-0000-0000-0000-000000000000}"/>
          </ac:spMkLst>
        </pc:spChg>
      </pc:sldChg>
      <pc:sldChg chg="modSp mod">
        <pc:chgData name="Jian Zhang" userId="77beb13f-7537-4a6e-9e46-c5636c3a2623" providerId="ADAL" clId="{B4F4EB9B-4050-4192-8691-C700C58FB4EE}" dt="2020-03-16T01:43:55.931" v="51" actId="20577"/>
        <pc:sldMkLst>
          <pc:docMk/>
          <pc:sldMk cId="611050342" sldId="597"/>
        </pc:sldMkLst>
        <pc:spChg chg="mod">
          <ac:chgData name="Jian Zhang" userId="77beb13f-7537-4a6e-9e46-c5636c3a2623" providerId="ADAL" clId="{B4F4EB9B-4050-4192-8691-C700C58FB4EE}" dt="2020-03-16T01:43:55.931" v="51" actId="20577"/>
          <ac:spMkLst>
            <pc:docMk/>
            <pc:sldMk cId="611050342" sldId="597"/>
            <ac:spMk id="28675" creationId="{00000000-0000-0000-0000-000000000000}"/>
          </ac:spMkLst>
        </pc:spChg>
      </pc:sldChg>
      <pc:sldChg chg="addSp modSp mod">
        <pc:chgData name="Jian Zhang" userId="77beb13f-7537-4a6e-9e46-c5636c3a2623" providerId="ADAL" clId="{B4F4EB9B-4050-4192-8691-C700C58FB4EE}" dt="2020-03-16T04:36:01.038" v="269" actId="6549"/>
        <pc:sldMkLst>
          <pc:docMk/>
          <pc:sldMk cId="527378223" sldId="603"/>
        </pc:sldMkLst>
        <pc:spChg chg="mod">
          <ac:chgData name="Jian Zhang" userId="77beb13f-7537-4a6e-9e46-c5636c3a2623" providerId="ADAL" clId="{B4F4EB9B-4050-4192-8691-C700C58FB4EE}" dt="2020-03-16T04:36:01.038" v="269" actId="6549"/>
          <ac:spMkLst>
            <pc:docMk/>
            <pc:sldMk cId="527378223" sldId="603"/>
            <ac:spMk id="2" creationId="{2493266E-5931-4AD0-AFAE-6C11A7F4A527}"/>
          </ac:spMkLst>
        </pc:spChg>
        <pc:spChg chg="add mod">
          <ac:chgData name="Jian Zhang" userId="77beb13f-7537-4a6e-9e46-c5636c3a2623" providerId="ADAL" clId="{B4F4EB9B-4050-4192-8691-C700C58FB4EE}" dt="2020-03-16T04:32:31.965" v="254" actId="1076"/>
          <ac:spMkLst>
            <pc:docMk/>
            <pc:sldMk cId="527378223" sldId="603"/>
            <ac:spMk id="3" creationId="{0C24E774-F086-4414-AD61-CE193887246F}"/>
          </ac:spMkLst>
        </pc:spChg>
      </pc:sldChg>
      <pc:sldChg chg="del">
        <pc:chgData name="Jian Zhang" userId="77beb13f-7537-4a6e-9e46-c5636c3a2623" providerId="ADAL" clId="{B4F4EB9B-4050-4192-8691-C700C58FB4EE}" dt="2020-03-16T04:33:28.988" v="255" actId="2696"/>
        <pc:sldMkLst>
          <pc:docMk/>
          <pc:sldMk cId="3941212123" sldId="619"/>
        </pc:sldMkLst>
      </pc:sldChg>
      <pc:sldChg chg="modSp del">
        <pc:chgData name="Jian Zhang" userId="77beb13f-7537-4a6e-9e46-c5636c3a2623" providerId="ADAL" clId="{B4F4EB9B-4050-4192-8691-C700C58FB4EE}" dt="2020-03-16T04:33:28.988" v="255" actId="2696"/>
        <pc:sldMkLst>
          <pc:docMk/>
          <pc:sldMk cId="2541473897" sldId="620"/>
        </pc:sldMkLst>
        <pc:spChg chg="mod">
          <ac:chgData name="Jian Zhang" userId="77beb13f-7537-4a6e-9e46-c5636c3a2623" providerId="ADAL" clId="{B4F4EB9B-4050-4192-8691-C700C58FB4EE}" dt="2020-03-16T04:16:30.026" v="179" actId="20577"/>
          <ac:spMkLst>
            <pc:docMk/>
            <pc:sldMk cId="2541473897" sldId="620"/>
            <ac:spMk id="7171" creationId="{00000000-0000-0000-0000-000000000000}"/>
          </ac:spMkLst>
        </pc:spChg>
      </pc:sldChg>
      <pc:sldChg chg="add del">
        <pc:chgData name="Jian Zhang" userId="77beb13f-7537-4a6e-9e46-c5636c3a2623" providerId="ADAL" clId="{B4F4EB9B-4050-4192-8691-C700C58FB4EE}" dt="2020-03-16T04:26:40.589" v="230" actId="47"/>
        <pc:sldMkLst>
          <pc:docMk/>
          <pc:sldMk cId="3473075067" sldId="621"/>
        </pc:sldMkLst>
      </pc:sldChg>
      <pc:sldChg chg="modSp add del mod modAnim">
        <pc:chgData name="Jian Zhang" userId="77beb13f-7537-4a6e-9e46-c5636c3a2623" providerId="ADAL" clId="{B4F4EB9B-4050-4192-8691-C700C58FB4EE}" dt="2020-03-16T04:33:28.988" v="255" actId="2696"/>
        <pc:sldMkLst>
          <pc:docMk/>
          <pc:sldMk cId="2095354949" sldId="622"/>
        </pc:sldMkLst>
        <pc:spChg chg="mod">
          <ac:chgData name="Jian Zhang" userId="77beb13f-7537-4a6e-9e46-c5636c3a2623" providerId="ADAL" clId="{B4F4EB9B-4050-4192-8691-C700C58FB4EE}" dt="2020-03-16T04:28:20.684" v="250" actId="20577"/>
          <ac:spMkLst>
            <pc:docMk/>
            <pc:sldMk cId="2095354949" sldId="622"/>
            <ac:spMk id="7170" creationId="{00000000-0000-0000-0000-000000000000}"/>
          </ac:spMkLst>
        </pc:spChg>
        <pc:spChg chg="mod">
          <ac:chgData name="Jian Zhang" userId="77beb13f-7537-4a6e-9e46-c5636c3a2623" providerId="ADAL" clId="{B4F4EB9B-4050-4192-8691-C700C58FB4EE}" dt="2020-03-16T04:28:44.554" v="253" actId="20577"/>
          <ac:spMkLst>
            <pc:docMk/>
            <pc:sldMk cId="2095354949" sldId="622"/>
            <ac:spMk id="7171" creationId="{00000000-0000-0000-0000-000000000000}"/>
          </ac:spMkLst>
        </pc:spChg>
      </pc:sldChg>
    </pc:docChg>
  </pc:docChgLst>
  <pc:docChgLst>
    <pc:chgData name="Jian Zhang" userId="77beb13f-7537-4a6e-9e46-c5636c3a2623" providerId="ADAL" clId="{D468A036-6B83-4C95-ADC9-6D5D3F478C7C}"/>
    <pc:docChg chg="undo custSel mod addSld delSld modSld">
      <pc:chgData name="Jian Zhang" userId="77beb13f-7537-4a6e-9e46-c5636c3a2623" providerId="ADAL" clId="{D468A036-6B83-4C95-ADC9-6D5D3F478C7C}" dt="2020-01-24T02:08:12.220" v="428" actId="1076"/>
      <pc:docMkLst>
        <pc:docMk/>
      </pc:docMkLst>
      <pc:sldChg chg="del">
        <pc:chgData name="Jian Zhang" userId="77beb13f-7537-4a6e-9e46-c5636c3a2623" providerId="ADAL" clId="{D468A036-6B83-4C95-ADC9-6D5D3F478C7C}" dt="2020-01-24T01:58:34.299" v="389" actId="47"/>
        <pc:sldMkLst>
          <pc:docMk/>
          <pc:sldMk cId="702154936" sldId="258"/>
        </pc:sldMkLst>
      </pc:sldChg>
      <pc:sldChg chg="modSp">
        <pc:chgData name="Jian Zhang" userId="77beb13f-7537-4a6e-9e46-c5636c3a2623" providerId="ADAL" clId="{D468A036-6B83-4C95-ADC9-6D5D3F478C7C}" dt="2020-01-24T01:33:16.031" v="231" actId="1076"/>
        <pc:sldMkLst>
          <pc:docMk/>
          <pc:sldMk cId="611050342" sldId="597"/>
        </pc:sldMkLst>
        <pc:spChg chg="mod">
          <ac:chgData name="Jian Zhang" userId="77beb13f-7537-4a6e-9e46-c5636c3a2623" providerId="ADAL" clId="{D468A036-6B83-4C95-ADC9-6D5D3F478C7C}" dt="2020-01-24T01:33:16.031" v="231" actId="1076"/>
          <ac:spMkLst>
            <pc:docMk/>
            <pc:sldMk cId="611050342" sldId="597"/>
            <ac:spMk id="28675" creationId="{00000000-0000-0000-0000-000000000000}"/>
          </ac:spMkLst>
        </pc:spChg>
      </pc:sldChg>
      <pc:sldChg chg="addSp modSp">
        <pc:chgData name="Jian Zhang" userId="77beb13f-7537-4a6e-9e46-c5636c3a2623" providerId="ADAL" clId="{D468A036-6B83-4C95-ADC9-6D5D3F478C7C}" dt="2020-01-24T01:49:07.482" v="345" actId="1076"/>
        <pc:sldMkLst>
          <pc:docMk/>
          <pc:sldMk cId="3342198405" sldId="598"/>
        </pc:sldMkLst>
        <pc:spChg chg="mod">
          <ac:chgData name="Jian Zhang" userId="77beb13f-7537-4a6e-9e46-c5636c3a2623" providerId="ADAL" clId="{D468A036-6B83-4C95-ADC9-6D5D3F478C7C}" dt="2020-01-24T01:49:07.482" v="345" actId="1076"/>
          <ac:spMkLst>
            <pc:docMk/>
            <pc:sldMk cId="3342198405" sldId="598"/>
            <ac:spMk id="31747" creationId="{00000000-0000-0000-0000-000000000000}"/>
          </ac:spMkLst>
        </pc:spChg>
        <pc:picChg chg="add mod">
          <ac:chgData name="Jian Zhang" userId="77beb13f-7537-4a6e-9e46-c5636c3a2623" providerId="ADAL" clId="{D468A036-6B83-4C95-ADC9-6D5D3F478C7C}" dt="2020-01-24T01:48:59.282" v="344" actId="1076"/>
          <ac:picMkLst>
            <pc:docMk/>
            <pc:sldMk cId="3342198405" sldId="598"/>
            <ac:picMk id="2" creationId="{F14DB1EE-5D34-4967-9B53-7957CE66D8A9}"/>
          </ac:picMkLst>
        </pc:picChg>
      </pc:sldChg>
      <pc:sldChg chg="modSp">
        <pc:chgData name="Jian Zhang" userId="77beb13f-7537-4a6e-9e46-c5636c3a2623" providerId="ADAL" clId="{D468A036-6B83-4C95-ADC9-6D5D3F478C7C}" dt="2020-01-23T05:33:36.892" v="5" actId="20577"/>
        <pc:sldMkLst>
          <pc:docMk/>
          <pc:sldMk cId="365175582" sldId="602"/>
        </pc:sldMkLst>
        <pc:spChg chg="mod">
          <ac:chgData name="Jian Zhang" userId="77beb13f-7537-4a6e-9e46-c5636c3a2623" providerId="ADAL" clId="{D468A036-6B83-4C95-ADC9-6D5D3F478C7C}" dt="2020-01-23T05:33:36.892" v="5" actId="20577"/>
          <ac:spMkLst>
            <pc:docMk/>
            <pc:sldMk cId="365175582" sldId="602"/>
            <ac:spMk id="4" creationId="{A23F92BD-2B40-4F1A-8D7A-6E6BDA4AE501}"/>
          </ac:spMkLst>
        </pc:spChg>
      </pc:sldChg>
      <pc:sldChg chg="addSp delSp modSp add mod setBg">
        <pc:chgData name="Jian Zhang" userId="77beb13f-7537-4a6e-9e46-c5636c3a2623" providerId="ADAL" clId="{D468A036-6B83-4C95-ADC9-6D5D3F478C7C}" dt="2020-01-24T01:23:09.652" v="86" actId="1076"/>
        <pc:sldMkLst>
          <pc:docMk/>
          <pc:sldMk cId="527378223" sldId="603"/>
        </pc:sldMkLst>
        <pc:spChg chg="del">
          <ac:chgData name="Jian Zhang" userId="77beb13f-7537-4a6e-9e46-c5636c3a2623" providerId="ADAL" clId="{D468A036-6B83-4C95-ADC9-6D5D3F478C7C}" dt="2020-01-24T01:14:20.824" v="8" actId="478"/>
          <ac:spMkLst>
            <pc:docMk/>
            <pc:sldMk cId="527378223" sldId="603"/>
            <ac:spMk id="2" creationId="{0240EE8A-F7FD-4A85-8708-8B21FD6049C7}"/>
          </ac:spMkLst>
        </pc:spChg>
        <pc:spChg chg="del">
          <ac:chgData name="Jian Zhang" userId="77beb13f-7537-4a6e-9e46-c5636c3a2623" providerId="ADAL" clId="{D468A036-6B83-4C95-ADC9-6D5D3F478C7C}" dt="2020-01-24T01:14:18.335" v="7" actId="478"/>
          <ac:spMkLst>
            <pc:docMk/>
            <pc:sldMk cId="527378223" sldId="603"/>
            <ac:spMk id="3" creationId="{DACBFF84-A9F7-4898-968F-C9C8A5416E2D}"/>
          </ac:spMkLst>
        </pc:spChg>
        <pc:spChg chg="add mod">
          <ac:chgData name="Jian Zhang" userId="77beb13f-7537-4a6e-9e46-c5636c3a2623" providerId="ADAL" clId="{D468A036-6B83-4C95-ADC9-6D5D3F478C7C}" dt="2020-01-24T01:23:09.652" v="86" actId="1076"/>
          <ac:spMkLst>
            <pc:docMk/>
            <pc:sldMk cId="527378223" sldId="603"/>
            <ac:spMk id="4" creationId="{62E5D147-23FC-4F28-BFEB-861FD758C121}"/>
          </ac:spMkLst>
        </pc:spChg>
        <pc:picChg chg="add mod">
          <ac:chgData name="Jian Zhang" userId="77beb13f-7537-4a6e-9e46-c5636c3a2623" providerId="ADAL" clId="{D468A036-6B83-4C95-ADC9-6D5D3F478C7C}" dt="2020-01-24T01:23:04.919" v="85" actId="1035"/>
          <ac:picMkLst>
            <pc:docMk/>
            <pc:sldMk cId="527378223" sldId="603"/>
            <ac:picMk id="1026" creationId="{364D7632-856B-43AC-B461-364D7E315BB7}"/>
          </ac:picMkLst>
        </pc:picChg>
      </pc:sldChg>
      <pc:sldChg chg="addSp delSp modSp add">
        <pc:chgData name="Jian Zhang" userId="77beb13f-7537-4a6e-9e46-c5636c3a2623" providerId="ADAL" clId="{D468A036-6B83-4C95-ADC9-6D5D3F478C7C}" dt="2020-01-24T02:08:12.220" v="428" actId="1076"/>
        <pc:sldMkLst>
          <pc:docMk/>
          <pc:sldMk cId="200486679" sldId="604"/>
        </pc:sldMkLst>
        <pc:spChg chg="mod">
          <ac:chgData name="Jian Zhang" userId="77beb13f-7537-4a6e-9e46-c5636c3a2623" providerId="ADAL" clId="{D468A036-6B83-4C95-ADC9-6D5D3F478C7C}" dt="2020-01-24T01:52:38.350" v="382" actId="255"/>
          <ac:spMkLst>
            <pc:docMk/>
            <pc:sldMk cId="200486679" sldId="604"/>
            <ac:spMk id="2" creationId="{3664F5FF-A0CE-48D1-84B2-02925D51F22F}"/>
          </ac:spMkLst>
        </pc:spChg>
        <pc:spChg chg="del mod">
          <ac:chgData name="Jian Zhang" userId="77beb13f-7537-4a6e-9e46-c5636c3a2623" providerId="ADAL" clId="{D468A036-6B83-4C95-ADC9-6D5D3F478C7C}" dt="2020-01-24T01:51:00.674" v="348" actId="478"/>
          <ac:spMkLst>
            <pc:docMk/>
            <pc:sldMk cId="200486679" sldId="604"/>
            <ac:spMk id="3" creationId="{6A456C40-3999-4085-AD9B-59C75652EC81}"/>
          </ac:spMkLst>
        </pc:spChg>
        <pc:spChg chg="add mod">
          <ac:chgData name="Jian Zhang" userId="77beb13f-7537-4a6e-9e46-c5636c3a2623" providerId="ADAL" clId="{D468A036-6B83-4C95-ADC9-6D5D3F478C7C}" dt="2020-01-24T02:08:12.220" v="428" actId="1076"/>
          <ac:spMkLst>
            <pc:docMk/>
            <pc:sldMk cId="200486679" sldId="604"/>
            <ac:spMk id="4" creationId="{C79D0A29-56D6-40A9-A770-B52595739AD4}"/>
          </ac:spMkLst>
        </pc:spChg>
        <pc:spChg chg="add mod">
          <ac:chgData name="Jian Zhang" userId="77beb13f-7537-4a6e-9e46-c5636c3a2623" providerId="ADAL" clId="{D468A036-6B83-4C95-ADC9-6D5D3F478C7C}" dt="2020-01-24T01:51:06.820" v="351" actId="14100"/>
          <ac:spMkLst>
            <pc:docMk/>
            <pc:sldMk cId="200486679" sldId="604"/>
            <ac:spMk id="5" creationId="{1F38F039-E502-4274-BED5-CB21408E13A5}"/>
          </ac:spMkLst>
        </pc:spChg>
        <pc:spChg chg="add mod">
          <ac:chgData name="Jian Zhang" userId="77beb13f-7537-4a6e-9e46-c5636c3a2623" providerId="ADAL" clId="{D468A036-6B83-4C95-ADC9-6D5D3F478C7C}" dt="2020-01-24T02:08:00.364" v="423" actId="1038"/>
          <ac:spMkLst>
            <pc:docMk/>
            <pc:sldMk cId="200486679" sldId="604"/>
            <ac:spMk id="6" creationId="{0A0452B4-B748-42C0-A793-82288BFFCE58}"/>
          </ac:spMkLst>
        </pc:spChg>
        <pc:spChg chg="add mod">
          <ac:chgData name="Jian Zhang" userId="77beb13f-7537-4a6e-9e46-c5636c3a2623" providerId="ADAL" clId="{D468A036-6B83-4C95-ADC9-6D5D3F478C7C}" dt="2020-01-24T02:08:03.609" v="426" actId="1037"/>
          <ac:spMkLst>
            <pc:docMk/>
            <pc:sldMk cId="200486679" sldId="604"/>
            <ac:spMk id="7" creationId="{EAFCC2D0-1A8F-475C-B53B-3EE81CCD935D}"/>
          </ac:spMkLst>
        </pc:spChg>
        <pc:spChg chg="add mod">
          <ac:chgData name="Jian Zhang" userId="77beb13f-7537-4a6e-9e46-c5636c3a2623" providerId="ADAL" clId="{D468A036-6B83-4C95-ADC9-6D5D3F478C7C}" dt="2020-01-24T02:08:08.500" v="427" actId="1076"/>
          <ac:spMkLst>
            <pc:docMk/>
            <pc:sldMk cId="200486679" sldId="604"/>
            <ac:spMk id="8" creationId="{1FAEB8B9-2CC0-42D3-9655-B8C8CEA306DC}"/>
          </ac:spMkLst>
        </pc:spChg>
      </pc:sldChg>
    </pc:docChg>
  </pc:docChgLst>
  <pc:docChgLst>
    <pc:chgData name="Jian Zhang" userId="77beb13f-7537-4a6e-9e46-c5636c3a2623" providerId="ADAL" clId="{A8BF3123-8F4B-459B-A52D-F9F813B64455}"/>
    <pc:docChg chg="undo custSel addSld delSld modSld sldOrd">
      <pc:chgData name="Jian Zhang" userId="77beb13f-7537-4a6e-9e46-c5636c3a2623" providerId="ADAL" clId="{A8BF3123-8F4B-459B-A52D-F9F813B64455}" dt="2020-02-10T06:47:31.686" v="48" actId="20577"/>
      <pc:docMkLst>
        <pc:docMk/>
      </pc:docMkLst>
      <pc:sldChg chg="modSp">
        <pc:chgData name="Jian Zhang" userId="77beb13f-7537-4a6e-9e46-c5636c3a2623" providerId="ADAL" clId="{A8BF3123-8F4B-459B-A52D-F9F813B64455}" dt="2020-02-10T06:47:31.686" v="48" actId="20577"/>
        <pc:sldMkLst>
          <pc:docMk/>
          <pc:sldMk cId="2396447676" sldId="569"/>
        </pc:sldMkLst>
        <pc:spChg chg="mod">
          <ac:chgData name="Jian Zhang" userId="77beb13f-7537-4a6e-9e46-c5636c3a2623" providerId="ADAL" clId="{A8BF3123-8F4B-459B-A52D-F9F813B64455}" dt="2020-02-10T06:47:31.686" v="48" actId="20577"/>
          <ac:spMkLst>
            <pc:docMk/>
            <pc:sldMk cId="2396447676" sldId="569"/>
            <ac:spMk id="11268" creationId="{00000000-0000-0000-0000-000000000000}"/>
          </ac:spMkLst>
        </pc:spChg>
      </pc:sldChg>
      <pc:sldChg chg="modSp">
        <pc:chgData name="Jian Zhang" userId="77beb13f-7537-4a6e-9e46-c5636c3a2623" providerId="ADAL" clId="{A8BF3123-8F4B-459B-A52D-F9F813B64455}" dt="2020-02-10T06:36:56.566" v="43" actId="6549"/>
        <pc:sldMkLst>
          <pc:docMk/>
          <pc:sldMk cId="3400978506" sldId="577"/>
        </pc:sldMkLst>
        <pc:spChg chg="mod">
          <ac:chgData name="Jian Zhang" userId="77beb13f-7537-4a6e-9e46-c5636c3a2623" providerId="ADAL" clId="{A8BF3123-8F4B-459B-A52D-F9F813B64455}" dt="2020-02-10T06:36:56.566" v="43" actId="6549"/>
          <ac:spMkLst>
            <pc:docMk/>
            <pc:sldMk cId="3400978506" sldId="577"/>
            <ac:spMk id="7173" creationId="{00000000-0000-0000-0000-000000000000}"/>
          </ac:spMkLst>
        </pc:spChg>
      </pc:sldChg>
      <pc:sldChg chg="modSp del">
        <pc:chgData name="Jian Zhang" userId="77beb13f-7537-4a6e-9e46-c5636c3a2623" providerId="ADAL" clId="{A8BF3123-8F4B-459B-A52D-F9F813B64455}" dt="2020-02-10T06:33:41.055" v="40" actId="47"/>
        <pc:sldMkLst>
          <pc:docMk/>
          <pc:sldMk cId="2885420070" sldId="595"/>
        </pc:sldMkLst>
        <pc:spChg chg="mod">
          <ac:chgData name="Jian Zhang" userId="77beb13f-7537-4a6e-9e46-c5636c3a2623" providerId="ADAL" clId="{A8BF3123-8F4B-459B-A52D-F9F813B64455}" dt="2020-02-10T06:31:24.284" v="18" actId="1076"/>
          <ac:spMkLst>
            <pc:docMk/>
            <pc:sldMk cId="2885420070" sldId="595"/>
            <ac:spMk id="25602" creationId="{00000000-0000-0000-0000-000000000000}"/>
          </ac:spMkLst>
        </pc:spChg>
      </pc:sldChg>
      <pc:sldChg chg="add del">
        <pc:chgData name="Jian Zhang" userId="77beb13f-7537-4a6e-9e46-c5636c3a2623" providerId="ADAL" clId="{A8BF3123-8F4B-459B-A52D-F9F813B64455}" dt="2020-02-10T06:27:06.603" v="2" actId="47"/>
        <pc:sldMkLst>
          <pc:docMk/>
          <pc:sldMk cId="3286495108" sldId="596"/>
        </pc:sldMkLst>
      </pc:sldChg>
      <pc:sldChg chg="ord">
        <pc:chgData name="Jian Zhang" userId="77beb13f-7537-4a6e-9e46-c5636c3a2623" providerId="ADAL" clId="{A8BF3123-8F4B-459B-A52D-F9F813B64455}" dt="2020-02-10T06:27:11.917" v="4"/>
        <pc:sldMkLst>
          <pc:docMk/>
          <pc:sldMk cId="611050342" sldId="597"/>
        </pc:sldMkLst>
      </pc:sldChg>
      <pc:sldChg chg="del">
        <pc:chgData name="Jian Zhang" userId="77beb13f-7537-4a6e-9e46-c5636c3a2623" providerId="ADAL" clId="{A8BF3123-8F4B-459B-A52D-F9F813B64455}" dt="2020-02-10T06:28:56.935" v="5" actId="47"/>
        <pc:sldMkLst>
          <pc:docMk/>
          <pc:sldMk cId="1566842017" sldId="601"/>
        </pc:sldMkLst>
      </pc:sldChg>
      <pc:sldChg chg="addSp modSp ord">
        <pc:chgData name="Jian Zhang" userId="77beb13f-7537-4a6e-9e46-c5636c3a2623" providerId="ADAL" clId="{A8BF3123-8F4B-459B-A52D-F9F813B64455}" dt="2020-02-10T06:33:38.776" v="39"/>
        <pc:sldMkLst>
          <pc:docMk/>
          <pc:sldMk cId="527378223" sldId="603"/>
        </pc:sldMkLst>
        <pc:spChg chg="add mod">
          <ac:chgData name="Jian Zhang" userId="77beb13f-7537-4a6e-9e46-c5636c3a2623" providerId="ADAL" clId="{A8BF3123-8F4B-459B-A52D-F9F813B64455}" dt="2020-02-10T06:33:08.024" v="33" actId="1076"/>
          <ac:spMkLst>
            <pc:docMk/>
            <pc:sldMk cId="527378223" sldId="603"/>
            <ac:spMk id="2" creationId="{2493266E-5931-4AD0-AFAE-6C11A7F4A527}"/>
          </ac:spMkLst>
        </pc:spChg>
        <pc:spChg chg="mod">
          <ac:chgData name="Jian Zhang" userId="77beb13f-7537-4a6e-9e46-c5636c3a2623" providerId="ADAL" clId="{A8BF3123-8F4B-459B-A52D-F9F813B64455}" dt="2020-02-10T06:33:22.860" v="36" actId="1076"/>
          <ac:spMkLst>
            <pc:docMk/>
            <pc:sldMk cId="527378223" sldId="603"/>
            <ac:spMk id="4" creationId="{62E5D147-23FC-4F28-BFEB-861FD758C121}"/>
          </ac:spMkLst>
        </pc:spChg>
        <pc:spChg chg="add">
          <ac:chgData name="Jian Zhang" userId="77beb13f-7537-4a6e-9e46-c5636c3a2623" providerId="ADAL" clId="{A8BF3123-8F4B-459B-A52D-F9F813B64455}" dt="2020-02-10T06:33:34.777" v="37"/>
          <ac:spMkLst>
            <pc:docMk/>
            <pc:sldMk cId="527378223" sldId="603"/>
            <ac:spMk id="6" creationId="{878C7CE9-528A-431E-AE6C-95E6729871CA}"/>
          </ac:spMkLst>
        </pc:spChg>
        <pc:picChg chg="add mod">
          <ac:chgData name="Jian Zhang" userId="77beb13f-7537-4a6e-9e46-c5636c3a2623" providerId="ADAL" clId="{A8BF3123-8F4B-459B-A52D-F9F813B64455}" dt="2020-02-10T06:33:19.626" v="35" actId="14100"/>
          <ac:picMkLst>
            <pc:docMk/>
            <pc:sldMk cId="527378223" sldId="603"/>
            <ac:picMk id="5" creationId="{B7947F72-D401-4614-9F38-75AC4D49267C}"/>
          </ac:picMkLst>
        </pc:picChg>
        <pc:picChg chg="mod">
          <ac:chgData name="Jian Zhang" userId="77beb13f-7537-4a6e-9e46-c5636c3a2623" providerId="ADAL" clId="{A8BF3123-8F4B-459B-A52D-F9F813B64455}" dt="2020-02-10T06:33:14.016" v="34" actId="1076"/>
          <ac:picMkLst>
            <pc:docMk/>
            <pc:sldMk cId="527378223" sldId="603"/>
            <ac:picMk id="1026" creationId="{364D7632-856B-43AC-B461-364D7E315BB7}"/>
          </ac:picMkLst>
        </pc:picChg>
      </pc:sldChg>
      <pc:sldChg chg="modSp">
        <pc:chgData name="Jian Zhang" userId="77beb13f-7537-4a6e-9e46-c5636c3a2623" providerId="ADAL" clId="{A8BF3123-8F4B-459B-A52D-F9F813B64455}" dt="2020-02-10T06:29:52.539" v="7" actId="2711"/>
        <pc:sldMkLst>
          <pc:docMk/>
          <pc:sldMk cId="200486679" sldId="604"/>
        </pc:sldMkLst>
        <pc:spChg chg="mod">
          <ac:chgData name="Jian Zhang" userId="77beb13f-7537-4a6e-9e46-c5636c3a2623" providerId="ADAL" clId="{A8BF3123-8F4B-459B-A52D-F9F813B64455}" dt="2020-02-10T06:29:47.095" v="6" actId="2711"/>
          <ac:spMkLst>
            <pc:docMk/>
            <pc:sldMk cId="200486679" sldId="604"/>
            <ac:spMk id="5" creationId="{1F38F039-E502-4274-BED5-CB21408E13A5}"/>
          </ac:spMkLst>
        </pc:spChg>
        <pc:spChg chg="mod">
          <ac:chgData name="Jian Zhang" userId="77beb13f-7537-4a6e-9e46-c5636c3a2623" providerId="ADAL" clId="{A8BF3123-8F4B-459B-A52D-F9F813B64455}" dt="2020-02-10T06:29:52.539" v="7" actId="2711"/>
          <ac:spMkLst>
            <pc:docMk/>
            <pc:sldMk cId="200486679" sldId="604"/>
            <ac:spMk id="7" creationId="{EAFCC2D0-1A8F-475C-B53B-3EE81CCD93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C91441-4BDD-4863-B4F2-1C1B0FCBBF20}" type="datetimeFigureOut">
              <a:rPr lang="zh-CN" altLang="en-US"/>
              <a:pPr>
                <a:defRPr/>
              </a:pPr>
              <a:t>2020/3/16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0ED8B6-995A-488A-899D-26B199A19E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17E2C0-C5CF-46B5-98B7-6F376B3BC036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4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674F28C-4418-453A-8027-35CF49432956}" type="slidenum">
              <a:rPr lang="en-US" altLang="en-US" b="0">
                <a:latin typeface="Times New Roman" panose="02020603050405020304" pitchFamily="18" charset="0"/>
              </a:rPr>
              <a:pPr/>
              <a:t>6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848100" y="9453563"/>
            <a:ext cx="294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altLang="en-US" sz="1000" b="0" i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9453563"/>
            <a:ext cx="294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194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43521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09FD670-9204-4586-AE08-DD780B65784A}" type="slidenum">
              <a:rPr lang="en-US" altLang="en-US" b="0">
                <a:latin typeface="Times New Roman" panose="02020603050405020304" pitchFamily="18" charset="0"/>
              </a:rPr>
              <a:pPr/>
              <a:t>7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48100" y="11113"/>
            <a:ext cx="294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48100" y="9453563"/>
            <a:ext cx="294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altLang="en-US" sz="1000" b="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9453563"/>
            <a:ext cx="294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11113"/>
            <a:ext cx="29448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20022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99FB-21F3-49FF-946C-3D24B72C12ED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70896-C843-4828-AF8D-A78453E3F54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405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C7748-2C57-43B1-A903-B75EF84CCCCF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7368-8EF7-4C08-BD9D-9880A49EB20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780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7265-83A7-4E6E-BFD7-2708D183F504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0D575-FC81-45C0-A786-2D506F84F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6907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341438"/>
            <a:ext cx="8229600" cy="4929187"/>
          </a:xfrm>
        </p:spPr>
        <p:txBody>
          <a:bodyPr rtlCol="0">
            <a:normAutofit/>
          </a:bodyPr>
          <a:lstStyle/>
          <a:p>
            <a:pPr lvl="0"/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28314481-B04F-4897-994D-592A5F994D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10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6769100" cy="1052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0386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341438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3881438"/>
            <a:ext cx="4038600" cy="238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9A4C646C-8BE1-4A3B-99E6-C4746B39980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3955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144463"/>
            <a:ext cx="8229600" cy="612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453188"/>
            <a:ext cx="2057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276600" y="6453188"/>
            <a:ext cx="2362200" cy="228600"/>
          </a:xfrm>
        </p:spPr>
        <p:txBody>
          <a:bodyPr/>
          <a:lstStyle>
            <a:lvl1pPr>
              <a:defRPr/>
            </a:lvl1pPr>
          </a:lstStyle>
          <a:p>
            <a:fld id="{C1089598-8784-45F0-8BFA-CC5874F047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16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5708-5AA8-419A-8ECC-1BF4B5F3CAF7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B1A46-20E2-4DAB-A9CA-5F016DC29CD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35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6158-C276-4D1B-8DBB-2B73B4A7AD06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9A82-77D6-4AEA-9ED3-0FFA8E13F2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4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C845B-8572-4572-9C7E-FCCC74572D5B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B07D1-B4B1-48A7-94AC-B6694DA162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28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7969-8356-42B5-B278-4B13BA64BA53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2FCC-EA05-4B59-B104-1F2F046BD7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300038"/>
            <a:ext cx="7842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8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70940-AFE6-45A3-B169-52AA11D9AF29}" type="datetimeFigureOut">
              <a:rPr lang="en-AU"/>
              <a:pPr>
                <a:defRPr/>
              </a:pPr>
              <a:t>16/03/2020</a:t>
            </a:fld>
            <a:endParaRPr lang="en-A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71775" y="6356350"/>
            <a:ext cx="3744913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AU"/>
              <a:t>2013 PCM Tutorial – Vision, Learning &amp; Application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70731-5E60-4D56-8815-705AAC2227E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96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CD96-D43C-4FBE-9027-995AD4ABEF48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C2D20-F660-4C16-A0D3-71EFD36ADDD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14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5ECE4-B4AA-41AE-9B6B-19558C87823F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1A43F-2213-49F1-90D0-BF13DE2FA62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5077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10E1-AEEB-4A65-80B3-A38A48300E69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0A0FB-72E3-4436-92E8-DF8FF9451A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565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96EBB6-DC27-495B-9A75-542AAEABA51F}" type="datetimeFigureOut">
              <a:rPr lang="en-AU"/>
              <a:pPr>
                <a:defRPr/>
              </a:pPr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7F2E4F2-1ABD-4B2B-B976-BD7FF6D90D7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2" r:id="rId12"/>
    <p:sldLayoutId id="2147483713" r:id="rId13"/>
    <p:sldLayoutId id="21474837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seb8hddeK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E6BDNc3z0" TargetMode="External"/><Relationship Id="rId2" Type="http://schemas.openxmlformats.org/officeDocument/2006/relationships/hyperlink" Target="https://www.softprayog.in/programming/interprocess-communication-using-posix-shared-memory-in-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708025" y="1333500"/>
            <a:ext cx="7820025" cy="112395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61988" y="4281488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61988" y="4994275"/>
            <a:ext cx="7820025" cy="760413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61988" y="5770563"/>
            <a:ext cx="7820025" cy="760412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199 h 838200"/>
              <a:gd name="connsiteX3" fmla="*/ 0 w 9144000"/>
              <a:gd name="connsiteY3" fmla="*/ 838199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9" y="1119664"/>
            <a:ext cx="8498435" cy="160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708025" y="1452898"/>
            <a:ext cx="7799933" cy="47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0078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2 Lab Exercises</a:t>
            </a:r>
            <a:endParaRPr lang="en-US" altLang="zh-CN" sz="2800" b="1" dirty="0">
              <a:solidFill>
                <a:srgbClr val="FFC000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80483" y="3673504"/>
            <a:ext cx="6472926" cy="1989721"/>
          </a:xfrm>
          <a:prstGeom prst="rect">
            <a:avLst/>
          </a:prstGeom>
          <a:noFill/>
        </p:spPr>
        <p:txBody>
          <a:bodyPr wrap="none" lIns="0" tIns="0" rIns="0" bIns="40078">
            <a:spAutoFit/>
          </a:bodyPr>
          <a:lstStyle/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A/Prof Jian Zhang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School of Computing and Communication</a:t>
            </a:r>
          </a:p>
          <a:p>
            <a:pPr algn="ctr" fontAlgn="auto">
              <a:lnSpc>
                <a:spcPts val="38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Technology, Sydney</a:t>
            </a:r>
            <a:br>
              <a:rPr lang="en-AU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altLang="zh-CN" sz="2100" dirty="0">
              <a:solidFill>
                <a:schemeClr val="accent6">
                  <a:lumMod val="75000"/>
                </a:schemeClr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7"/>
    </mc:Choice>
    <mc:Fallback xmlns="">
      <p:transition spd="slow" advTm="105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4D7632-856B-43AC-B461-364D7E31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1095854"/>
            <a:ext cx="413651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E5D147-23FC-4F28-BFEB-861FD758C121}"/>
              </a:ext>
            </a:extLst>
          </p:cNvPr>
          <p:cNvSpPr/>
          <p:nvPr/>
        </p:nvSpPr>
        <p:spPr>
          <a:xfrm>
            <a:off x="219459" y="5083262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https://www.youtube.com/watch?v=9seb8hddeK4</a:t>
            </a:r>
            <a:endParaRPr lang="en-AU" dirty="0"/>
          </a:p>
        </p:txBody>
      </p:sp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B7947F72-D401-4614-9F38-75AC4D49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7" y="3501008"/>
            <a:ext cx="457682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93266E-5931-4AD0-AFAE-6C11A7F4A527}"/>
              </a:ext>
            </a:extLst>
          </p:cNvPr>
          <p:cNvSpPr/>
          <p:nvPr/>
        </p:nvSpPr>
        <p:spPr>
          <a:xfrm>
            <a:off x="467544" y="11967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Linux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z="2000" dirty="0"/>
              <a:t> 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/>
              <a:t> to replace the 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memory space with a new process</a:t>
            </a:r>
            <a:endParaRPr lang="en-US" altLang="en-US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8C7CE9-528A-431E-AE6C-95E6729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Process Creation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4E774-F086-4414-AD61-CE193887246F}"/>
              </a:ext>
            </a:extLst>
          </p:cNvPr>
          <p:cNvSpPr/>
          <p:nvPr/>
        </p:nvSpPr>
        <p:spPr>
          <a:xfrm>
            <a:off x="4902109" y="3070882"/>
            <a:ext cx="1401262" cy="576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37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774700"/>
            <a:ext cx="7920880" cy="5750842"/>
          </a:xfrm>
        </p:spPr>
        <p:txBody>
          <a:bodyPr/>
          <a:lstStyle/>
          <a:p>
            <a:r>
              <a:rPr lang="en-US" altLang="en-US" sz="2200" dirty="0"/>
              <a:t>Process executes last statement and then asks the operating system to delete it using the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z="2200" dirty="0">
                <a:cs typeface="Courier New" panose="02070309020205020404" pitchFamily="49" charset="0"/>
              </a:rPr>
              <a:t> system call.</a:t>
            </a:r>
            <a:endParaRPr lang="en-US" altLang="en-US" sz="2200" dirty="0"/>
          </a:p>
          <a:p>
            <a:pPr lvl="1"/>
            <a:r>
              <a:rPr lang="en-US" altLang="en-US" sz="1800" dirty="0"/>
              <a:t>Returns  status data from child to parent (via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Process</a:t>
            </a:r>
            <a:r>
              <a:rPr lang="ja-JP" altLang="en-US" sz="1800" dirty="0"/>
              <a:t>’</a:t>
            </a:r>
            <a:r>
              <a:rPr lang="en-US" altLang="ja-JP" sz="1800" dirty="0"/>
              <a:t> resources are deallocated by operating system</a:t>
            </a:r>
          </a:p>
          <a:p>
            <a:pPr marL="0" indent="0">
              <a:buNone/>
            </a:pPr>
            <a:r>
              <a:rPr lang="en-US" altLang="en-US" sz="2200" dirty="0"/>
              <a:t>“</a:t>
            </a:r>
            <a:r>
              <a:rPr lang="en-US" sz="1800" dirty="0"/>
              <a:t>The </a:t>
            </a:r>
            <a:r>
              <a:rPr lang="en-US" sz="1800" b="1" dirty="0"/>
              <a:t>wait</a:t>
            </a:r>
            <a:r>
              <a:rPr lang="en-US" sz="1800" dirty="0"/>
              <a:t>() </a:t>
            </a:r>
            <a:r>
              <a:rPr lang="en-US" sz="1800" b="1" dirty="0"/>
              <a:t>system call</a:t>
            </a:r>
            <a:r>
              <a:rPr lang="en-US" sz="1800" dirty="0"/>
              <a:t> suspends execution of the current process until one of its children terminates. The </a:t>
            </a:r>
            <a:r>
              <a:rPr lang="en-US" sz="1800" b="1" dirty="0"/>
              <a:t>call wait</a:t>
            </a:r>
            <a:r>
              <a:rPr lang="en-US" sz="1800" dirty="0"/>
              <a:t>(&amp;status) is equivalent to: </a:t>
            </a:r>
            <a:r>
              <a:rPr lang="en-US" sz="1800" dirty="0" err="1"/>
              <a:t>waitpid</a:t>
            </a:r>
            <a:r>
              <a:rPr lang="en-US" sz="1800" dirty="0"/>
              <a:t>(-1, &amp;status, 0); The </a:t>
            </a:r>
            <a:r>
              <a:rPr lang="en-US" sz="1800" dirty="0" err="1"/>
              <a:t>waitpid</a:t>
            </a:r>
            <a:r>
              <a:rPr lang="en-US" sz="1800" dirty="0"/>
              <a:t>() </a:t>
            </a:r>
            <a:r>
              <a:rPr lang="en-US" sz="1800" b="1" dirty="0"/>
              <a:t>system call</a:t>
            </a:r>
            <a:r>
              <a:rPr lang="en-US" sz="1800" dirty="0"/>
              <a:t> suspends execution of the current process until a child specified by </a:t>
            </a:r>
            <a:r>
              <a:rPr lang="en-US" sz="1800" dirty="0" err="1"/>
              <a:t>pid</a:t>
            </a:r>
            <a:r>
              <a:rPr lang="en-US" sz="1800" dirty="0"/>
              <a:t> argument has changed state”</a:t>
            </a:r>
            <a:endParaRPr lang="en-US" altLang="en-US" sz="1800" dirty="0"/>
          </a:p>
          <a:p>
            <a:r>
              <a:rPr lang="en-US" altLang="en-US" sz="2200" dirty="0"/>
              <a:t>Parent may terminate the execution of children processes  using the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sz="2200" dirty="0">
                <a:cs typeface="Courier New" panose="02070309020205020404" pitchFamily="49" charset="0"/>
              </a:rPr>
              <a:t> system call.  Some reasons for doing so:</a:t>
            </a:r>
            <a:endParaRPr lang="en-US" altLang="en-US" sz="2200" dirty="0"/>
          </a:p>
          <a:p>
            <a:pPr lvl="1"/>
            <a:r>
              <a:rPr lang="en-US" altLang="en-US" sz="1800" dirty="0"/>
              <a:t>Child has exceeded allocated resources</a:t>
            </a:r>
          </a:p>
          <a:p>
            <a:pPr lvl="1"/>
            <a:r>
              <a:rPr lang="en-US" altLang="en-US" sz="1800" dirty="0"/>
              <a:t>Task assigned to child is no longer required</a:t>
            </a:r>
          </a:p>
          <a:p>
            <a:pPr lvl="1"/>
            <a:r>
              <a:rPr lang="en-US" altLang="en-US" sz="1800" dirty="0"/>
              <a:t>The parent exits and the operating systems does not allow  a child to continue if its parent terminates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57150" indent="0">
              <a:buNone/>
            </a:pPr>
            <a:r>
              <a:rPr lang="en-US" altLang="en-US" sz="2400" dirty="0"/>
              <a:t>You can use “man exit”, “man wait” and “man abort” to check the manual of these system calls. Or Google them!</a:t>
            </a:r>
          </a:p>
        </p:txBody>
      </p:sp>
    </p:spTree>
    <p:extLst>
      <p:ext uri="{BB962C8B-B14F-4D97-AF65-F5344CB8AC3E}">
        <p14:creationId xmlns:p14="http://schemas.microsoft.com/office/powerpoint/2010/main" val="6110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91"/>
    </mc:Choice>
    <mc:Fallback xmlns="">
      <p:transition spd="slow" advTm="540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 sz="3600" dirty="0"/>
              <a:t>Inter-process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947613"/>
            <a:ext cx="7485063" cy="4530725"/>
          </a:xfrm>
        </p:spPr>
        <p:txBody>
          <a:bodyPr/>
          <a:lstStyle/>
          <a:p>
            <a:r>
              <a:rPr lang="en-US" altLang="en-US" sz="2000" dirty="0"/>
              <a:t>Processes within a system may be </a:t>
            </a:r>
            <a:r>
              <a:rPr lang="en-US" altLang="en-US" sz="2000" b="1" i="1" dirty="0"/>
              <a:t>independent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b="1" i="1" dirty="0"/>
              <a:t>cooperating</a:t>
            </a:r>
          </a:p>
          <a:p>
            <a:pPr lvl="1"/>
            <a:r>
              <a:rPr lang="en-US" altLang="en-US" sz="1600" dirty="0"/>
              <a:t>Cooperating process can affect or be affected by other processes, including sharing data</a:t>
            </a:r>
          </a:p>
          <a:p>
            <a:pPr lvl="1"/>
            <a:r>
              <a:rPr lang="en-US" altLang="en-US" sz="1600" dirty="0"/>
              <a:t>Reasons for cooperating processes: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1500" dirty="0"/>
              <a:t>Information sharing, Computation speedup, Modularity and Convenience</a:t>
            </a:r>
            <a:r>
              <a:rPr lang="en-US" altLang="en-US" sz="2000" dirty="0"/>
              <a:t>	</a:t>
            </a:r>
          </a:p>
          <a:p>
            <a:r>
              <a:rPr lang="en-US" altLang="en-US" sz="2000" dirty="0"/>
              <a:t>The cooperating processes need </a:t>
            </a:r>
            <a:r>
              <a:rPr lang="en-US" altLang="en-US" sz="2000" b="1" dirty="0">
                <a:solidFill>
                  <a:srgbClr val="3366FF"/>
                </a:solidFill>
              </a:rPr>
              <a:t>inter-process communication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IPC</a:t>
            </a:r>
            <a:r>
              <a:rPr lang="en-US" altLang="en-US" sz="2000" dirty="0"/>
              <a:t>), Two models of IPC are defined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1600" b="1" dirty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4DB1EE-5D34-4967-9B53-7957CE66D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69" y="3212976"/>
            <a:ext cx="4982319" cy="32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90"/>
    </mc:Choice>
    <mc:Fallback xmlns="">
      <p:transition spd="slow" advTm="81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F5FF-A0CE-48D1-84B2-02925D5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sz="3600" dirty="0"/>
              <a:t>Shared memory</a:t>
            </a:r>
            <a:endParaRPr lang="en-A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D0A29-56D6-40A9-A770-B52595739AD4}"/>
              </a:ext>
            </a:extLst>
          </p:cNvPr>
          <p:cNvSpPr/>
          <p:nvPr/>
        </p:nvSpPr>
        <p:spPr>
          <a:xfrm>
            <a:off x="628530" y="5626114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https://www.softprayog.in/programming/interprocess-communication-using-posix-shared-memory-in-linux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8F039-E502-4274-BED5-CB21408E13A5}"/>
              </a:ext>
            </a:extLst>
          </p:cNvPr>
          <p:cNvSpPr/>
          <p:nvPr/>
        </p:nvSpPr>
        <p:spPr>
          <a:xfrm>
            <a:off x="441215" y="908720"/>
            <a:ext cx="8399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+mn-lt"/>
              </a:rPr>
              <a:t>Shared memory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is the fastest method of </a:t>
            </a:r>
            <a:r>
              <a:rPr lang="en-US" b="1" dirty="0" err="1">
                <a:solidFill>
                  <a:srgbClr val="222222"/>
                </a:solidFill>
                <a:latin typeface="+mn-lt"/>
              </a:rPr>
              <a:t>interprocess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 communication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(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IPC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) under 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and other Unix-like systems. The system provides a 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shared memory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segment which the calling 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process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can map to its address space. After that, it behaves just like any other part of the </a:t>
            </a:r>
            <a:r>
              <a:rPr lang="en-US" b="1" dirty="0">
                <a:solidFill>
                  <a:srgbClr val="222222"/>
                </a:solidFill>
                <a:latin typeface="+mn-lt"/>
              </a:rPr>
              <a:t>process's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 address space.</a:t>
            </a:r>
            <a:endParaRPr lang="en-AU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0452B4-B748-42C0-A793-82288BFFCE58}"/>
              </a:ext>
            </a:extLst>
          </p:cNvPr>
          <p:cNvSpPr txBox="1">
            <a:spLocks/>
          </p:cNvSpPr>
          <p:nvPr/>
        </p:nvSpPr>
        <p:spPr bwMode="auto">
          <a:xfrm>
            <a:off x="448653" y="2438627"/>
            <a:ext cx="82296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/>
              <a:t>Message Passing</a:t>
            </a:r>
            <a:endParaRPr lang="en-AU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CC2D0-1A8F-475C-B53B-3EE81CCD935D}"/>
              </a:ext>
            </a:extLst>
          </p:cNvPr>
          <p:cNvSpPr/>
          <p:nvPr/>
        </p:nvSpPr>
        <p:spPr>
          <a:xfrm>
            <a:off x="428324" y="3245527"/>
            <a:ext cx="8399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043"/>
                </a:solidFill>
                <a:latin typeface="+mn-lt"/>
              </a:rPr>
              <a:t>The sending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process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places a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message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(via some (OS)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message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-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passing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module) onto a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queue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which can be read by another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process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. Each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message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is given an identification or type so that processes can select the appropriate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message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.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Process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must share a common key in order to gain access to the </a:t>
            </a:r>
            <a:r>
              <a:rPr lang="en-US" b="1" dirty="0">
                <a:solidFill>
                  <a:srgbClr val="52565A"/>
                </a:solidFill>
                <a:latin typeface="+mn-lt"/>
              </a:rPr>
              <a:t>queue</a:t>
            </a:r>
            <a:r>
              <a:rPr lang="en-US" dirty="0">
                <a:solidFill>
                  <a:srgbClr val="3C4043"/>
                </a:solidFill>
                <a:latin typeface="+mn-lt"/>
              </a:rPr>
              <a:t> in the first place.</a:t>
            </a:r>
            <a:endParaRPr lang="en-AU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EB8B9-2CC0-42D3-9655-B8C8CEA306DC}"/>
              </a:ext>
            </a:extLst>
          </p:cNvPr>
          <p:cNvSpPr/>
          <p:nvPr/>
        </p:nvSpPr>
        <p:spPr>
          <a:xfrm>
            <a:off x="654052" y="512834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https://www.youtube.com/watch?v=dQE6BDNc3z0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48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1066800"/>
          </a:xfrm>
          <a:noFill/>
        </p:spPr>
        <p:txBody>
          <a:bodyPr/>
          <a:lstStyle/>
          <a:p>
            <a:r>
              <a:rPr lang="en-US" altLang="en-US" sz="3600" dirty="0" err="1"/>
              <a:t>Makefiles</a:t>
            </a:r>
            <a:endParaRPr lang="en-US" altLang="en-US" sz="36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3528" y="1121363"/>
            <a:ext cx="8382000" cy="452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It refers to a </a:t>
            </a:r>
            <a:r>
              <a:rPr lang="en-US" altLang="en-US" b="0" dirty="0" err="1">
                <a:latin typeface="+mn-lt"/>
              </a:rPr>
              <a:t>Makefile</a:t>
            </a:r>
            <a:r>
              <a:rPr lang="en-US" altLang="en-US" b="0" dirty="0">
                <a:latin typeface="+mn-lt"/>
              </a:rPr>
              <a:t> for instructions on invoking the compiler, linker and many other tools and utilities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Most programs of meaningful purpose are composed of many source files,  make helps in building the executable (and can do much more)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make looks at the </a:t>
            </a:r>
            <a:r>
              <a:rPr lang="en-US" altLang="en-US" b="0" dirty="0" err="1">
                <a:latin typeface="+mn-lt"/>
              </a:rPr>
              <a:t>Makefile</a:t>
            </a:r>
            <a:r>
              <a:rPr lang="en-US" altLang="en-US" b="0" dirty="0">
                <a:latin typeface="+mn-lt"/>
              </a:rPr>
              <a:t> to identify </a:t>
            </a:r>
            <a:r>
              <a:rPr lang="en-US" altLang="en-US" b="0" i="1" dirty="0">
                <a:latin typeface="+mn-lt"/>
              </a:rPr>
              <a:t>dependencies</a:t>
            </a:r>
            <a:r>
              <a:rPr lang="en-US" altLang="en-US" b="0" dirty="0">
                <a:latin typeface="+mn-lt"/>
              </a:rPr>
              <a:t> and </a:t>
            </a:r>
            <a:r>
              <a:rPr lang="en-US" altLang="en-US" b="0" i="1" dirty="0">
                <a:latin typeface="+mn-lt"/>
              </a:rPr>
              <a:t>targets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It can also incorporate environment variables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When porting source code between two Linux systems, the </a:t>
            </a:r>
            <a:r>
              <a:rPr lang="en-US" altLang="en-US" b="0" dirty="0" err="1">
                <a:latin typeface="+mn-lt"/>
              </a:rPr>
              <a:t>Makefile</a:t>
            </a:r>
            <a:r>
              <a:rPr lang="en-US" altLang="en-US" b="0" dirty="0">
                <a:latin typeface="+mn-lt"/>
              </a:rPr>
              <a:t> usually needs to be  modified by the programmer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pPr>
              <a:buFontTx/>
              <a:buChar char="•"/>
            </a:pPr>
            <a:r>
              <a:rPr lang="en-US" altLang="en-US" b="0" dirty="0">
                <a:latin typeface="+mn-lt"/>
              </a:rPr>
              <a:t> An example follows:</a:t>
            </a:r>
          </a:p>
          <a:p>
            <a:pPr>
              <a:buFontTx/>
              <a:buChar char="•"/>
            </a:pPr>
            <a:endParaRPr lang="en-US" altLang="en-US" b="0" dirty="0">
              <a:latin typeface="+mn-lt"/>
            </a:endParaRPr>
          </a:p>
          <a:p>
            <a:r>
              <a:rPr lang="en-US" altLang="en-US" b="0" dirty="0">
                <a:latin typeface="+mn-lt"/>
              </a:rPr>
              <a:t>make  -f P8-4-Makefile</a:t>
            </a:r>
          </a:p>
        </p:txBody>
      </p:sp>
    </p:spTree>
    <p:extLst>
      <p:ext uri="{BB962C8B-B14F-4D97-AF65-F5344CB8AC3E}">
        <p14:creationId xmlns:p14="http://schemas.microsoft.com/office/powerpoint/2010/main" val="3400978506"/>
      </p:ext>
    </p:extLst>
  </p:cSld>
  <p:clrMapOvr>
    <a:masterClrMapping/>
  </p:clrMapOvr>
  <p:transition advTm="13408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AU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8019" y="753581"/>
            <a:ext cx="4058667" cy="54790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b="0" dirty="0">
                <a:latin typeface="Arial" panose="020B0604020202020204" pitchFamily="34" charset="0"/>
              </a:rPr>
              <a:t>A very simple program that consists of four (4) source files. Make is used to build two different executables - one that prints </a:t>
            </a:r>
            <a:r>
              <a:rPr lang="en-US" altLang="en-US" b="0" dirty="0"/>
              <a:t>Hi</a:t>
            </a:r>
            <a:r>
              <a:rPr lang="en-US" altLang="en-US" b="0" dirty="0">
                <a:latin typeface="Arial" panose="020B0604020202020204" pitchFamily="34" charset="0"/>
              </a:rPr>
              <a:t>, another that prints </a:t>
            </a:r>
            <a:r>
              <a:rPr lang="en-US" altLang="en-US" b="0" dirty="0"/>
              <a:t>Bye</a:t>
            </a:r>
            <a:r>
              <a:rPr lang="en-US" altLang="en-US" b="0" dirty="0">
                <a:latin typeface="Arial" panose="020B0604020202020204" pitchFamily="34" charset="0"/>
              </a:rPr>
              <a:t>.</a:t>
            </a:r>
          </a:p>
          <a:p>
            <a:endParaRPr lang="en-US" altLang="en-US" b="0" dirty="0">
              <a:latin typeface="Arial" panose="020B0604020202020204" pitchFamily="34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main.h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main.c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stdlib.h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"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main.h</a:t>
            </a:r>
            <a:r>
              <a:rPr lang="en-US" altLang="en-US" sz="2000" b="0" dirty="0">
                <a:latin typeface="Courier New" panose="02070309020205020404" pitchFamily="49" charset="0"/>
              </a:rPr>
              <a:t>”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0" dirty="0">
                <a:latin typeface="Courier New" panose="02070309020205020404" pitchFamily="49" charset="0"/>
              </a:rPr>
              <a:t> main(void)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	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 0;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609600"/>
          </a:xfrm>
          <a:noFill/>
        </p:spPr>
        <p:txBody>
          <a:bodyPr/>
          <a:lstStyle/>
          <a:p>
            <a:r>
              <a:rPr lang="en-US" altLang="en-US" sz="3600" dirty="0">
                <a:latin typeface="Courier New" panose="02070309020205020404" pitchFamily="49" charset="0"/>
              </a:rPr>
              <a:t>make</a:t>
            </a:r>
            <a:r>
              <a:rPr lang="en-US" altLang="en-US" sz="3600" dirty="0"/>
              <a:t> in use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88024" y="753581"/>
            <a:ext cx="3966592" cy="56329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hi.c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  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0" dirty="0">
                <a:latin typeface="Courier New" panose="02070309020205020404" pitchFamily="49" charset="0"/>
              </a:rPr>
              <a:t>("Hi\n");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/* </a:t>
            </a:r>
            <a:r>
              <a:rPr lang="en-US" altLang="en-US" sz="2000" dirty="0" err="1">
                <a:latin typeface="Courier New" panose="02070309020205020404" pitchFamily="49" charset="0"/>
              </a:rPr>
              <a:t>bye.c</a:t>
            </a:r>
            <a:r>
              <a:rPr lang="en-US" altLang="en-US" sz="2000" b="0" dirty="0">
                <a:latin typeface="Courier New" panose="02070309020205020404" pitchFamily="49" charset="0"/>
              </a:rPr>
              <a:t> */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0" dirty="0">
                <a:latin typeface="Courier New" panose="02070309020205020404" pitchFamily="49" charset="0"/>
              </a:rPr>
              <a:t>&gt;</a:t>
            </a:r>
          </a:p>
          <a:p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void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printMessage</a:t>
            </a:r>
            <a:r>
              <a:rPr lang="en-US" altLang="en-US" sz="2000" b="0" dirty="0">
                <a:latin typeface="Courier New" panose="02070309020205020404" pitchFamily="49" charset="0"/>
              </a:rPr>
              <a:t>(void)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0" dirty="0">
                <a:latin typeface="Courier New" panose="02070309020205020404" pitchFamily="49" charset="0"/>
              </a:rPr>
              <a:t>("Bye\n");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return;</a:t>
            </a: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605829"/>
      </p:ext>
    </p:extLst>
  </p:cSld>
  <p:clrMapOvr>
    <a:masterClrMapping/>
  </p:clrMapOvr>
  <p:transition advTm="6525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F92BD-2B40-4F1A-8D7A-6E6BDA4AE501}"/>
              </a:ext>
            </a:extLst>
          </p:cNvPr>
          <p:cNvSpPr/>
          <p:nvPr/>
        </p:nvSpPr>
        <p:spPr>
          <a:xfrm>
            <a:off x="503548" y="1268760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#</a:t>
            </a:r>
            <a:r>
              <a:rPr lang="en-AU" dirty="0" err="1"/>
              <a:t>Makefile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CC = </a:t>
            </a:r>
            <a:r>
              <a:rPr lang="en-AU" dirty="0" err="1"/>
              <a:t>gcc</a:t>
            </a:r>
            <a:endParaRPr lang="en-AU" dirty="0"/>
          </a:p>
          <a:p>
            <a:r>
              <a:rPr lang="en-AU" dirty="0"/>
              <a:t>CFLAGS = -Wall -O2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all: hi bye clean</a:t>
            </a:r>
          </a:p>
          <a:p>
            <a:endParaRPr lang="en-AU" dirty="0"/>
          </a:p>
          <a:p>
            <a:r>
              <a:rPr lang="en-AU" dirty="0"/>
              <a:t>P8-1-main.o: P8-1-main.c P8-1-main.h</a:t>
            </a:r>
          </a:p>
          <a:p>
            <a:r>
              <a:rPr lang="en-AU" dirty="0"/>
              <a:t>	$(CC) -c P8-1-main.c </a:t>
            </a:r>
          </a:p>
          <a:p>
            <a:r>
              <a:rPr lang="en-AU" dirty="0"/>
              <a:t>hi:P8-2-hi.o P8-1-main.o </a:t>
            </a:r>
          </a:p>
          <a:p>
            <a:r>
              <a:rPr lang="en-AU" dirty="0"/>
              <a:t>	$(CC) -o hi P8-2-hi.o P8-1-main.o</a:t>
            </a:r>
          </a:p>
          <a:p>
            <a:r>
              <a:rPr lang="en-AU" dirty="0"/>
              <a:t>bye:P8-3-bye.o P8-1-main.o</a:t>
            </a:r>
          </a:p>
          <a:p>
            <a:r>
              <a:rPr lang="en-AU" dirty="0"/>
              <a:t>	$(CC) -o bye P8-3-bye.o P8-1-main.o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clean:	</a:t>
            </a:r>
          </a:p>
          <a:p>
            <a:r>
              <a:rPr lang="en-AU" dirty="0"/>
              <a:t>	rm -rf *.o core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DC77C-4903-496E-8AB9-1FC53C48D43E}"/>
              </a:ext>
            </a:extLst>
          </p:cNvPr>
          <p:cNvSpPr/>
          <p:nvPr/>
        </p:nvSpPr>
        <p:spPr>
          <a:xfrm>
            <a:off x="3635896" y="404664"/>
            <a:ext cx="1983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/>
              <a:t>Makefiles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517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773</Words>
  <Application>Microsoft Office PowerPoint</Application>
  <PresentationFormat>On-screen Show (4:3)</PresentationFormat>
  <Paragraphs>106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Garamond</vt:lpstr>
      <vt:lpstr>Times New Roman</vt:lpstr>
      <vt:lpstr>Wingdings</vt:lpstr>
      <vt:lpstr>Office Theme</vt:lpstr>
      <vt:lpstr>PowerPoint Presentation</vt:lpstr>
      <vt:lpstr>Process Creation</vt:lpstr>
      <vt:lpstr>Process Termination</vt:lpstr>
      <vt:lpstr>Inter-process Communication</vt:lpstr>
      <vt:lpstr>Shared memory</vt:lpstr>
      <vt:lpstr>Makefiles</vt:lpstr>
      <vt:lpstr>make in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Zhang</dc:creator>
  <cp:lastModifiedBy>Jian Zhang</cp:lastModifiedBy>
  <cp:revision>1</cp:revision>
  <dcterms:created xsi:type="dcterms:W3CDTF">2020-01-24T01:14:28Z</dcterms:created>
  <dcterms:modified xsi:type="dcterms:W3CDTF">2020-03-16T04:36:07Z</dcterms:modified>
</cp:coreProperties>
</file>