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9" r:id="rId2"/>
    <p:sldId id="542" r:id="rId3"/>
    <p:sldId id="795" r:id="rId4"/>
    <p:sldId id="544" r:id="rId5"/>
    <p:sldId id="556" r:id="rId6"/>
    <p:sldId id="590" r:id="rId7"/>
    <p:sldId id="587" r:id="rId8"/>
    <p:sldId id="591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1B8A4DC-735D-4F73-801C-618EDE852A48}">
          <p14:sldIdLst>
            <p14:sldId id="499"/>
            <p14:sldId id="542"/>
            <p14:sldId id="795"/>
            <p14:sldId id="544"/>
            <p14:sldId id="556"/>
            <p14:sldId id="590"/>
            <p14:sldId id="587"/>
            <p14:sldId id="59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BC69B"/>
    <a:srgbClr val="F9B67F"/>
    <a:srgbClr val="F8A45E"/>
    <a:srgbClr val="B96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6B85F-D797-4F48-A9DF-528CBB96C18C}" v="33" dt="2020-04-13T06:28:18.3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5" autoAdjust="0"/>
    <p:restoredTop sz="86779" autoAdjust="0"/>
  </p:normalViewPr>
  <p:slideViewPr>
    <p:cSldViewPr>
      <p:cViewPr varScale="1">
        <p:scale>
          <a:sx n="56" d="100"/>
          <a:sy n="56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Zhang" userId="77beb13f-7537-4a6e-9e46-c5636c3a2623" providerId="ADAL" clId="{4196B85F-D797-4F48-A9DF-528CBB96C18C}"/>
    <pc:docChg chg="undo custSel addSld delSld modSld sldOrd modSection">
      <pc:chgData name="Jian Zhang" userId="77beb13f-7537-4a6e-9e46-c5636c3a2623" providerId="ADAL" clId="{4196B85F-D797-4F48-A9DF-528CBB96C18C}" dt="2020-04-13T12:22:36.741" v="676" actId="20577"/>
      <pc:docMkLst>
        <pc:docMk/>
      </pc:docMkLst>
      <pc:sldChg chg="ord">
        <pc:chgData name="Jian Zhang" userId="77beb13f-7537-4a6e-9e46-c5636c3a2623" providerId="ADAL" clId="{4196B85F-D797-4F48-A9DF-528CBB96C18C}" dt="2020-04-13T05:52:50.431" v="15"/>
        <pc:sldMkLst>
          <pc:docMk/>
          <pc:sldMk cId="1586674032" sldId="266"/>
        </pc:sldMkLst>
      </pc:sldChg>
      <pc:sldChg chg="del">
        <pc:chgData name="Jian Zhang" userId="77beb13f-7537-4a6e-9e46-c5636c3a2623" providerId="ADAL" clId="{4196B85F-D797-4F48-A9DF-528CBB96C18C}" dt="2020-04-13T05:42:32.395" v="0" actId="47"/>
        <pc:sldMkLst>
          <pc:docMk/>
          <pc:sldMk cId="556338459" sldId="501"/>
        </pc:sldMkLst>
      </pc:sldChg>
      <pc:sldChg chg="ord">
        <pc:chgData name="Jian Zhang" userId="77beb13f-7537-4a6e-9e46-c5636c3a2623" providerId="ADAL" clId="{4196B85F-D797-4F48-A9DF-528CBB96C18C}" dt="2020-04-13T05:43:17.681" v="2"/>
        <pc:sldMkLst>
          <pc:docMk/>
          <pc:sldMk cId="1309074206" sldId="542"/>
        </pc:sldMkLst>
      </pc:sldChg>
      <pc:sldChg chg="addSp delSp modSp mod ord">
        <pc:chgData name="Jian Zhang" userId="77beb13f-7537-4a6e-9e46-c5636c3a2623" providerId="ADAL" clId="{4196B85F-D797-4F48-A9DF-528CBB96C18C}" dt="2020-04-13T06:00:20.130" v="52" actId="20577"/>
        <pc:sldMkLst>
          <pc:docMk/>
          <pc:sldMk cId="2838562126" sldId="544"/>
        </pc:sldMkLst>
        <pc:spChg chg="add del mod">
          <ac:chgData name="Jian Zhang" userId="77beb13f-7537-4a6e-9e46-c5636c3a2623" providerId="ADAL" clId="{4196B85F-D797-4F48-A9DF-528CBB96C18C}" dt="2020-04-13T06:00:19.957" v="51"/>
          <ac:spMkLst>
            <pc:docMk/>
            <pc:sldMk cId="2838562126" sldId="544"/>
            <ac:spMk id="2" creationId="{1758765D-FF6D-4836-9DA6-EA8290D06C35}"/>
          </ac:spMkLst>
        </pc:spChg>
        <pc:spChg chg="mod">
          <ac:chgData name="Jian Zhang" userId="77beb13f-7537-4a6e-9e46-c5636c3a2623" providerId="ADAL" clId="{4196B85F-D797-4F48-A9DF-528CBB96C18C}" dt="2020-04-13T06:00:20.130" v="52" actId="20577"/>
          <ac:spMkLst>
            <pc:docMk/>
            <pc:sldMk cId="2838562126" sldId="544"/>
            <ac:spMk id="4" creationId="{00000000-0000-0000-0000-000000000000}"/>
          </ac:spMkLst>
        </pc:spChg>
        <pc:spChg chg="mod">
          <ac:chgData name="Jian Zhang" userId="77beb13f-7537-4a6e-9e46-c5636c3a2623" providerId="ADAL" clId="{4196B85F-D797-4F48-A9DF-528CBB96C18C}" dt="2020-04-13T06:00:17.856" v="43" actId="14100"/>
          <ac:spMkLst>
            <pc:docMk/>
            <pc:sldMk cId="2838562126" sldId="544"/>
            <ac:spMk id="15363" creationId="{00000000-0000-0000-0000-000000000000}"/>
          </ac:spMkLst>
        </pc:spChg>
        <pc:picChg chg="mod">
          <ac:chgData name="Jian Zhang" userId="77beb13f-7537-4a6e-9e46-c5636c3a2623" providerId="ADAL" clId="{4196B85F-D797-4F48-A9DF-528CBB96C18C}" dt="2020-04-13T06:00:18.247" v="45" actId="1076"/>
          <ac:picMkLst>
            <pc:docMk/>
            <pc:sldMk cId="2838562126" sldId="544"/>
            <ac:picMk id="5" creationId="{00000000-0000-0000-0000-000000000000}"/>
          </ac:picMkLst>
        </pc:picChg>
      </pc:sldChg>
      <pc:sldChg chg="delSp modSp add mod">
        <pc:chgData name="Jian Zhang" userId="77beb13f-7537-4a6e-9e46-c5636c3a2623" providerId="ADAL" clId="{4196B85F-D797-4F48-A9DF-528CBB96C18C}" dt="2020-04-13T06:02:38.325" v="184" actId="20577"/>
        <pc:sldMkLst>
          <pc:docMk/>
          <pc:sldMk cId="1307735651" sldId="556"/>
        </pc:sldMkLst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6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32.205" v="53" actId="478"/>
          <ac:spMkLst>
            <pc:docMk/>
            <pc:sldMk cId="1307735651" sldId="556"/>
            <ac:spMk id="17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37.549" v="55" actId="478"/>
          <ac:spMkLst>
            <pc:docMk/>
            <pc:sldMk cId="1307735651" sldId="556"/>
            <ac:spMk id="18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23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24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25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26" creationId="{00000000-0000-0000-0000-000000000000}"/>
          </ac:spMkLst>
        </pc:spChg>
        <pc:spChg chg="del">
          <ac:chgData name="Jian Zhang" userId="77beb13f-7537-4a6e-9e46-c5636c3a2623" providerId="ADAL" clId="{4196B85F-D797-4F48-A9DF-528CBB96C18C}" dt="2020-04-13T06:00:46.651" v="57" actId="478"/>
          <ac:spMkLst>
            <pc:docMk/>
            <pc:sldMk cId="1307735651" sldId="556"/>
            <ac:spMk id="27" creationId="{00000000-0000-0000-0000-000000000000}"/>
          </ac:spMkLst>
        </pc:spChg>
        <pc:spChg chg="mod">
          <ac:chgData name="Jian Zhang" userId="77beb13f-7537-4a6e-9e46-c5636c3a2623" providerId="ADAL" clId="{4196B85F-D797-4F48-A9DF-528CBB96C18C}" dt="2020-04-13T06:02:38.325" v="184" actId="20577"/>
          <ac:spMkLst>
            <pc:docMk/>
            <pc:sldMk cId="1307735651" sldId="556"/>
            <ac:spMk id="19459" creationId="{00000000-0000-0000-0000-000000000000}"/>
          </ac:spMkLst>
        </pc:spChg>
        <pc:picChg chg="mod">
          <ac:chgData name="Jian Zhang" userId="77beb13f-7537-4a6e-9e46-c5636c3a2623" providerId="ADAL" clId="{4196B85F-D797-4F48-A9DF-528CBB96C18C}" dt="2020-04-13T06:01:02.337" v="60" actId="1076"/>
          <ac:picMkLst>
            <pc:docMk/>
            <pc:sldMk cId="1307735651" sldId="556"/>
            <ac:picMk id="19460" creationId="{00000000-0000-0000-0000-000000000000}"/>
          </ac:picMkLst>
        </pc:picChg>
        <pc:cxnChg chg="del">
          <ac:chgData name="Jian Zhang" userId="77beb13f-7537-4a6e-9e46-c5636c3a2623" providerId="ADAL" clId="{4196B85F-D797-4F48-A9DF-528CBB96C18C}" dt="2020-04-13T06:00:46.651" v="57" actId="478"/>
          <ac:cxnSpMkLst>
            <pc:docMk/>
            <pc:sldMk cId="1307735651" sldId="556"/>
            <ac:cxnSpMk id="19" creationId="{00000000-0000-0000-0000-000000000000}"/>
          </ac:cxnSpMkLst>
        </pc:cxnChg>
        <pc:cxnChg chg="del">
          <ac:chgData name="Jian Zhang" userId="77beb13f-7537-4a6e-9e46-c5636c3a2623" providerId="ADAL" clId="{4196B85F-D797-4F48-A9DF-528CBB96C18C}" dt="2020-04-13T06:00:46.651" v="57" actId="478"/>
          <ac:cxnSpMkLst>
            <pc:docMk/>
            <pc:sldMk cId="1307735651" sldId="556"/>
            <ac:cxnSpMk id="20" creationId="{00000000-0000-0000-0000-000000000000}"/>
          </ac:cxnSpMkLst>
        </pc:cxnChg>
        <pc:cxnChg chg="del">
          <ac:chgData name="Jian Zhang" userId="77beb13f-7537-4a6e-9e46-c5636c3a2623" providerId="ADAL" clId="{4196B85F-D797-4F48-A9DF-528CBB96C18C}" dt="2020-04-13T06:00:46.651" v="57" actId="478"/>
          <ac:cxnSpMkLst>
            <pc:docMk/>
            <pc:sldMk cId="1307735651" sldId="556"/>
            <ac:cxnSpMk id="21" creationId="{00000000-0000-0000-0000-000000000000}"/>
          </ac:cxnSpMkLst>
        </pc:cxnChg>
        <pc:cxnChg chg="del">
          <ac:chgData name="Jian Zhang" userId="77beb13f-7537-4a6e-9e46-c5636c3a2623" providerId="ADAL" clId="{4196B85F-D797-4F48-A9DF-528CBB96C18C}" dt="2020-04-13T06:00:46.651" v="57" actId="478"/>
          <ac:cxnSpMkLst>
            <pc:docMk/>
            <pc:sldMk cId="1307735651" sldId="556"/>
            <ac:cxnSpMk id="22" creationId="{00000000-0000-0000-0000-000000000000}"/>
          </ac:cxnSpMkLst>
        </pc:cxnChg>
      </pc:sldChg>
      <pc:sldChg chg="modSp mod ord">
        <pc:chgData name="Jian Zhang" userId="77beb13f-7537-4a6e-9e46-c5636c3a2623" providerId="ADAL" clId="{4196B85F-D797-4F48-A9DF-528CBB96C18C}" dt="2020-04-13T12:22:36.741" v="676" actId="20577"/>
        <pc:sldMkLst>
          <pc:docMk/>
          <pc:sldMk cId="2735590271" sldId="587"/>
        </pc:sldMkLst>
        <pc:spChg chg="mod">
          <ac:chgData name="Jian Zhang" userId="77beb13f-7537-4a6e-9e46-c5636c3a2623" providerId="ADAL" clId="{4196B85F-D797-4F48-A9DF-528CBB96C18C}" dt="2020-04-13T12:22:36.741" v="676" actId="20577"/>
          <ac:spMkLst>
            <pc:docMk/>
            <pc:sldMk cId="2735590271" sldId="587"/>
            <ac:spMk id="43011" creationId="{00000000-0000-0000-0000-000000000000}"/>
          </ac:spMkLst>
        </pc:spChg>
      </pc:sldChg>
      <pc:sldChg chg="addSp delSp modSp mod ord">
        <pc:chgData name="Jian Zhang" userId="77beb13f-7537-4a6e-9e46-c5636c3a2623" providerId="ADAL" clId="{4196B85F-D797-4F48-A9DF-528CBB96C18C}" dt="2020-04-13T12:21:58.993" v="645" actId="20577"/>
        <pc:sldMkLst>
          <pc:docMk/>
          <pc:sldMk cId="3426179882" sldId="590"/>
        </pc:sldMkLst>
        <pc:spChg chg="add mod ord">
          <ac:chgData name="Jian Zhang" userId="77beb13f-7537-4a6e-9e46-c5636c3a2623" providerId="ADAL" clId="{4196B85F-D797-4F48-A9DF-528CBB96C18C}" dt="2020-04-13T06:12:17.605" v="424" actId="167"/>
          <ac:spMkLst>
            <pc:docMk/>
            <pc:sldMk cId="3426179882" sldId="590"/>
            <ac:spMk id="6" creationId="{79C6D298-51A9-42E9-A25B-29B51981CE8C}"/>
          </ac:spMkLst>
        </pc:spChg>
        <pc:spChg chg="add mod ord">
          <ac:chgData name="Jian Zhang" userId="77beb13f-7537-4a6e-9e46-c5636c3a2623" providerId="ADAL" clId="{4196B85F-D797-4F48-A9DF-528CBB96C18C}" dt="2020-04-13T06:12:04.667" v="423" actId="167"/>
          <ac:spMkLst>
            <pc:docMk/>
            <pc:sldMk cId="3426179882" sldId="590"/>
            <ac:spMk id="9" creationId="{98C642CA-C653-4B8A-AB2D-56E029657CA5}"/>
          </ac:spMkLst>
        </pc:spChg>
        <pc:spChg chg="mod">
          <ac:chgData name="Jian Zhang" userId="77beb13f-7537-4a6e-9e46-c5636c3a2623" providerId="ADAL" clId="{4196B85F-D797-4F48-A9DF-528CBB96C18C}" dt="2020-04-13T12:21:58.993" v="645" actId="20577"/>
          <ac:spMkLst>
            <pc:docMk/>
            <pc:sldMk cId="3426179882" sldId="590"/>
            <ac:spMk id="39938" creationId="{00000000-0000-0000-0000-000000000000}"/>
          </ac:spMkLst>
        </pc:spChg>
        <pc:spChg chg="mod">
          <ac:chgData name="Jian Zhang" userId="77beb13f-7537-4a6e-9e46-c5636c3a2623" providerId="ADAL" clId="{4196B85F-D797-4F48-A9DF-528CBB96C18C}" dt="2020-04-13T06:16:07.197" v="498" actId="20577"/>
          <ac:spMkLst>
            <pc:docMk/>
            <pc:sldMk cId="3426179882" sldId="590"/>
            <ac:spMk id="39939" creationId="{00000000-0000-0000-0000-000000000000}"/>
          </ac:spMkLst>
        </pc:spChg>
        <pc:cxnChg chg="add del mod">
          <ac:chgData name="Jian Zhang" userId="77beb13f-7537-4a6e-9e46-c5636c3a2623" providerId="ADAL" clId="{4196B85F-D797-4F48-A9DF-528CBB96C18C}" dt="2020-04-13T06:08:05.180" v="211" actId="478"/>
          <ac:cxnSpMkLst>
            <pc:docMk/>
            <pc:sldMk cId="3426179882" sldId="590"/>
            <ac:cxnSpMk id="5" creationId="{4FD06E4A-D300-4CBC-9A8B-E46EE24EEF1B}"/>
          </ac:cxnSpMkLst>
        </pc:cxnChg>
      </pc:sldChg>
      <pc:sldChg chg="ord">
        <pc:chgData name="Jian Zhang" userId="77beb13f-7537-4a6e-9e46-c5636c3a2623" providerId="ADAL" clId="{4196B85F-D797-4F48-A9DF-528CBB96C18C}" dt="2020-04-13T05:52:39.967" v="13"/>
        <pc:sldMkLst>
          <pc:docMk/>
          <pc:sldMk cId="1552050663" sldId="591"/>
        </pc:sldMkLst>
      </pc:sldChg>
      <pc:sldChg chg="ord">
        <pc:chgData name="Jian Zhang" userId="77beb13f-7537-4a6e-9e46-c5636c3a2623" providerId="ADAL" clId="{4196B85F-D797-4F48-A9DF-528CBB96C18C}" dt="2020-04-13T05:52:03.987" v="4"/>
        <pc:sldMkLst>
          <pc:docMk/>
          <pc:sldMk cId="0" sldId="795"/>
        </pc:sldMkLst>
      </pc:sldChg>
      <pc:sldChg chg="del">
        <pc:chgData name="Jian Zhang" userId="77beb13f-7537-4a6e-9e46-c5636c3a2623" providerId="ADAL" clId="{4196B85F-D797-4F48-A9DF-528CBB96C18C}" dt="2020-04-13T05:52:08.787" v="5" actId="47"/>
        <pc:sldMkLst>
          <pc:docMk/>
          <pc:sldMk cId="2200418679" sldId="813"/>
        </pc:sldMkLst>
      </pc:sldChg>
    </pc:docChg>
  </pc:docChgLst>
  <pc:docChgLst>
    <pc:chgData name="Jian Zhang" userId="77beb13f-7537-4a6e-9e46-c5636c3a2623" providerId="ADAL" clId="{A1BA012A-E773-448A-BCC0-403C82939E39}"/>
    <pc:docChg chg="custSel addSld delSld modSld modSection">
      <pc:chgData name="Jian Zhang" userId="77beb13f-7537-4a6e-9e46-c5636c3a2623" providerId="ADAL" clId="{A1BA012A-E773-448A-BCC0-403C82939E39}" dt="2020-01-31T03:37:06.476" v="47"/>
      <pc:docMkLst>
        <pc:docMk/>
      </pc:docMkLst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0" sldId="259"/>
        </pc:sldMkLst>
      </pc:sldChg>
      <pc:sldChg chg="del">
        <pc:chgData name="Jian Zhang" userId="77beb13f-7537-4a6e-9e46-c5636c3a2623" providerId="ADAL" clId="{A1BA012A-E773-448A-BCC0-403C82939E39}" dt="2020-01-30T06:09:13.152" v="35" actId="47"/>
        <pc:sldMkLst>
          <pc:docMk/>
          <pc:sldMk cId="0" sldId="260"/>
        </pc:sldMkLst>
      </pc:sldChg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0" sldId="261"/>
        </pc:sldMkLst>
      </pc:sldChg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0" sldId="265"/>
        </pc:sldMkLst>
      </pc:sldChg>
      <pc:sldChg chg="addSp delSp modSp add">
        <pc:chgData name="Jian Zhang" userId="77beb13f-7537-4a6e-9e46-c5636c3a2623" providerId="ADAL" clId="{A1BA012A-E773-448A-BCC0-403C82939E39}" dt="2020-01-31T03:37:06.476" v="47"/>
        <pc:sldMkLst>
          <pc:docMk/>
          <pc:sldMk cId="1586674032" sldId="266"/>
        </pc:sldMkLst>
        <pc:spChg chg="mod">
          <ac:chgData name="Jian Zhang" userId="77beb13f-7537-4a6e-9e46-c5636c3a2623" providerId="ADAL" clId="{A1BA012A-E773-448A-BCC0-403C82939E39}" dt="2020-01-30T05:55:24.671" v="5" actId="1076"/>
          <ac:spMkLst>
            <pc:docMk/>
            <pc:sldMk cId="1586674032" sldId="266"/>
            <ac:spMk id="3" creationId="{00000000-0000-0000-0000-000000000000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4" creationId="{00000000-0000-0000-0000-000000000000}"/>
          </ac:spMkLst>
        </pc:spChg>
        <pc:spChg chg="add del mod">
          <ac:chgData name="Jian Zhang" userId="77beb13f-7537-4a6e-9e46-c5636c3a2623" providerId="ADAL" clId="{A1BA012A-E773-448A-BCC0-403C82939E39}" dt="2020-01-30T06:08:59.340" v="31" actId="478"/>
          <ac:spMkLst>
            <pc:docMk/>
            <pc:sldMk cId="1586674032" sldId="266"/>
            <ac:spMk id="5" creationId="{DA17D429-BCA1-44EB-AC47-D66B98C8D695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6" creationId="{00000000-0000-0000-0000-000000000000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7" creationId="{00000000-0000-0000-0000-000000000000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8" creationId="{00000000-0000-0000-0000-000000000000}"/>
          </ac:spMkLst>
        </pc:spChg>
        <pc:spChg chg="add mod">
          <ac:chgData name="Jian Zhang" userId="77beb13f-7537-4a6e-9e46-c5636c3a2623" providerId="ADAL" clId="{A1BA012A-E773-448A-BCC0-403C82939E39}" dt="2020-01-30T06:09:07.650" v="34" actId="1076"/>
          <ac:spMkLst>
            <pc:docMk/>
            <pc:sldMk cId="1586674032" sldId="266"/>
            <ac:spMk id="9" creationId="{A2FA6D9D-093E-4726-89D1-7E7DCABF8AEB}"/>
          </ac:spMkLst>
        </pc:spChg>
        <pc:spChg chg="del">
          <ac:chgData name="Jian Zhang" userId="77beb13f-7537-4a6e-9e46-c5636c3a2623" providerId="ADAL" clId="{A1BA012A-E773-448A-BCC0-403C82939E39}" dt="2020-01-31T03:37:06.476" v="47"/>
          <ac:spMkLst>
            <pc:docMk/>
            <pc:sldMk cId="1586674032" sldId="266"/>
            <ac:spMk id="11" creationId="{2232BC05-6F13-45AD-9EF4-36A12D800796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13" creationId="{00000000-0000-0000-0000-000000000000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14" creationId="{00000000-0000-0000-0000-000000000000}"/>
          </ac:spMkLst>
        </pc:spChg>
        <pc:spChg chg="mod">
          <ac:chgData name="Jian Zhang" userId="77beb13f-7537-4a6e-9e46-c5636c3a2623" providerId="ADAL" clId="{A1BA012A-E773-448A-BCC0-403C82939E39}" dt="2020-01-30T05:55:36.657" v="27" actId="1035"/>
          <ac:spMkLst>
            <pc:docMk/>
            <pc:sldMk cId="1586674032" sldId="266"/>
            <ac:spMk id="15" creationId="{00000000-0000-0000-0000-000000000000}"/>
          </ac:spMkLst>
        </pc:spChg>
        <pc:cxnChg chg="mod">
          <ac:chgData name="Jian Zhang" userId="77beb13f-7537-4a6e-9e46-c5636c3a2623" providerId="ADAL" clId="{A1BA012A-E773-448A-BCC0-403C82939E39}" dt="2020-01-30T05:55:36.657" v="27" actId="1035"/>
          <ac:cxnSpMkLst>
            <pc:docMk/>
            <pc:sldMk cId="1586674032" sldId="266"/>
            <ac:cxnSpMk id="10" creationId="{00000000-0000-0000-0000-000000000000}"/>
          </ac:cxnSpMkLst>
        </pc:cxnChg>
        <pc:cxnChg chg="mod">
          <ac:chgData name="Jian Zhang" userId="77beb13f-7537-4a6e-9e46-c5636c3a2623" providerId="ADAL" clId="{A1BA012A-E773-448A-BCC0-403C82939E39}" dt="2020-01-30T05:55:36.657" v="27" actId="1035"/>
          <ac:cxnSpMkLst>
            <pc:docMk/>
            <pc:sldMk cId="1586674032" sldId="266"/>
            <ac:cxnSpMk id="12" creationId="{00000000-0000-0000-0000-000000000000}"/>
          </ac:cxnSpMkLst>
        </pc:cxnChg>
        <pc:cxnChg chg="mod">
          <ac:chgData name="Jian Zhang" userId="77beb13f-7537-4a6e-9e46-c5636c3a2623" providerId="ADAL" clId="{A1BA012A-E773-448A-BCC0-403C82939E39}" dt="2020-01-30T05:55:36.657" v="27" actId="1035"/>
          <ac:cxnSpMkLst>
            <pc:docMk/>
            <pc:sldMk cId="1586674032" sldId="266"/>
            <ac:cxnSpMk id="17" creationId="{00000000-0000-0000-0000-000000000000}"/>
          </ac:cxnSpMkLst>
        </pc:cxnChg>
      </pc:sldChg>
      <pc:sldChg chg="delSp add">
        <pc:chgData name="Jian Zhang" userId="77beb13f-7537-4a6e-9e46-c5636c3a2623" providerId="ADAL" clId="{A1BA012A-E773-448A-BCC0-403C82939E39}" dt="2020-01-31T03:37:06.476" v="47"/>
        <pc:sldMkLst>
          <pc:docMk/>
          <pc:sldMk cId="3054737509" sldId="267"/>
        </pc:sldMkLst>
        <pc:spChg chg="del">
          <ac:chgData name="Jian Zhang" userId="77beb13f-7537-4a6e-9e46-c5636c3a2623" providerId="ADAL" clId="{A1BA012A-E773-448A-BCC0-403C82939E39}" dt="2020-01-31T03:37:06.476" v="47"/>
          <ac:spMkLst>
            <pc:docMk/>
            <pc:sldMk cId="3054737509" sldId="267"/>
            <ac:spMk id="4" creationId="{5040E928-AB4A-4C6E-A977-EEE2F3318714}"/>
          </ac:spMkLst>
        </pc:spChg>
      </pc:sldChg>
      <pc:sldChg chg="delSp modSp">
        <pc:chgData name="Jian Zhang" userId="77beb13f-7537-4a6e-9e46-c5636c3a2623" providerId="ADAL" clId="{A1BA012A-E773-448A-BCC0-403C82939E39}" dt="2020-01-31T03:37:06.476" v="47"/>
        <pc:sldMkLst>
          <pc:docMk/>
          <pc:sldMk cId="0" sldId="499"/>
        </pc:sldMkLst>
        <pc:spChg chg="del">
          <ac:chgData name="Jian Zhang" userId="77beb13f-7537-4a6e-9e46-c5636c3a2623" providerId="ADAL" clId="{A1BA012A-E773-448A-BCC0-403C82939E39}" dt="2020-01-31T03:37:06.476" v="47"/>
          <ac:spMkLst>
            <pc:docMk/>
            <pc:sldMk cId="0" sldId="499"/>
            <ac:spMk id="2" creationId="{5BB2B44E-C6C6-4724-951C-EFD81C1ED7A0}"/>
          </ac:spMkLst>
        </pc:spChg>
        <pc:spChg chg="mod">
          <ac:chgData name="Jian Zhang" userId="77beb13f-7537-4a6e-9e46-c5636c3a2623" providerId="ADAL" clId="{A1BA012A-E773-448A-BCC0-403C82939E39}" dt="2020-01-30T03:23:33.251" v="0" actId="20577"/>
          <ac:spMkLst>
            <pc:docMk/>
            <pc:sldMk cId="0" sldId="499"/>
            <ac:spMk id="8199" creationId="{00000000-0000-0000-0000-000000000000}"/>
          </ac:spMkLst>
        </pc:spChg>
      </pc:sldChg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103202180" sldId="500"/>
        </pc:sldMkLst>
      </pc:sldChg>
      <pc:sldChg chg="delSp">
        <pc:chgData name="Jian Zhang" userId="77beb13f-7537-4a6e-9e46-c5636c3a2623" providerId="ADAL" clId="{A1BA012A-E773-448A-BCC0-403C82939E39}" dt="2020-01-31T03:37:06.476" v="47"/>
        <pc:sldMkLst>
          <pc:docMk/>
          <pc:sldMk cId="556338459" sldId="501"/>
        </pc:sldMkLst>
        <pc:spChg chg="del">
          <ac:chgData name="Jian Zhang" userId="77beb13f-7537-4a6e-9e46-c5636c3a2623" providerId="ADAL" clId="{A1BA012A-E773-448A-BCC0-403C82939E39}" dt="2020-01-31T03:37:06.476" v="47"/>
          <ac:spMkLst>
            <pc:docMk/>
            <pc:sldMk cId="556338459" sldId="501"/>
            <ac:spMk id="4" creationId="{DFBB4E61-F9D7-4826-9869-43EE340A49ED}"/>
          </ac:spMkLst>
        </pc:spChg>
      </pc:sldChg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496010035" sldId="502"/>
        </pc:sldMkLst>
      </pc:sldChg>
      <pc:sldChg chg="del">
        <pc:chgData name="Jian Zhang" userId="77beb13f-7537-4a6e-9e46-c5636c3a2623" providerId="ADAL" clId="{A1BA012A-E773-448A-BCC0-403C82939E39}" dt="2020-01-30T06:09:13.152" v="35" actId="47"/>
        <pc:sldMkLst>
          <pc:docMk/>
          <pc:sldMk cId="2459148182" sldId="503"/>
        </pc:sldMkLst>
      </pc:sldChg>
      <pc:sldChg chg="del">
        <pc:chgData name="Jian Zhang" userId="77beb13f-7537-4a6e-9e46-c5636c3a2623" providerId="ADAL" clId="{A1BA012A-E773-448A-BCC0-403C82939E39}" dt="2020-01-30T05:10:10.175" v="1" actId="47"/>
        <pc:sldMkLst>
          <pc:docMk/>
          <pc:sldMk cId="0" sldId="504"/>
        </pc:sldMkLst>
      </pc:sldChg>
      <pc:sldChg chg="add del">
        <pc:chgData name="Jian Zhang" userId="77beb13f-7537-4a6e-9e46-c5636c3a2623" providerId="ADAL" clId="{A1BA012A-E773-448A-BCC0-403C82939E39}" dt="2020-01-30T05:52:39.758" v="4" actId="47"/>
        <pc:sldMkLst>
          <pc:docMk/>
          <pc:sldMk cId="3544247542" sldId="504"/>
        </pc:sldMkLst>
      </pc:sldChg>
      <pc:sldChg chg="delSp add delAnim">
        <pc:chgData name="Jian Zhang" userId="77beb13f-7537-4a6e-9e46-c5636c3a2623" providerId="ADAL" clId="{A1BA012A-E773-448A-BCC0-403C82939E39}" dt="2020-01-30T06:41:34.540" v="39" actId="478"/>
        <pc:sldMkLst>
          <pc:docMk/>
          <pc:sldMk cId="1309074206" sldId="542"/>
        </pc:sldMkLst>
        <pc:picChg chg="del">
          <ac:chgData name="Jian Zhang" userId="77beb13f-7537-4a6e-9e46-c5636c3a2623" providerId="ADAL" clId="{A1BA012A-E773-448A-BCC0-403C82939E39}" dt="2020-01-30T06:41:34.540" v="39" actId="478"/>
          <ac:picMkLst>
            <pc:docMk/>
            <pc:sldMk cId="1309074206" sldId="542"/>
            <ac:picMk id="2" creationId="{00000000-0000-0000-0000-000000000000}"/>
          </ac:picMkLst>
        </pc:picChg>
      </pc:sldChg>
      <pc:sldChg chg="delSp add delAnim">
        <pc:chgData name="Jian Zhang" userId="77beb13f-7537-4a6e-9e46-c5636c3a2623" providerId="ADAL" clId="{A1BA012A-E773-448A-BCC0-403C82939E39}" dt="2020-01-30T06:30:32.943" v="37" actId="478"/>
        <pc:sldMkLst>
          <pc:docMk/>
          <pc:sldMk cId="2838562126" sldId="544"/>
        </pc:sldMkLst>
        <pc:picChg chg="del">
          <ac:chgData name="Jian Zhang" userId="77beb13f-7537-4a6e-9e46-c5636c3a2623" providerId="ADAL" clId="{A1BA012A-E773-448A-BCC0-403C82939E39}" dt="2020-01-30T06:30:32.943" v="37" actId="478"/>
          <ac:picMkLst>
            <pc:docMk/>
            <pc:sldMk cId="2838562126" sldId="544"/>
            <ac:picMk id="2" creationId="{00000000-0000-0000-0000-000000000000}"/>
          </ac:picMkLst>
        </pc:picChg>
      </pc:sldChg>
      <pc:sldChg chg="delSp add delAnim">
        <pc:chgData name="Jian Zhang" userId="77beb13f-7537-4a6e-9e46-c5636c3a2623" providerId="ADAL" clId="{A1BA012A-E773-448A-BCC0-403C82939E39}" dt="2020-01-30T06:45:06.819" v="44" actId="478"/>
        <pc:sldMkLst>
          <pc:docMk/>
          <pc:sldMk cId="2735590271" sldId="587"/>
        </pc:sldMkLst>
        <pc:picChg chg="del">
          <ac:chgData name="Jian Zhang" userId="77beb13f-7537-4a6e-9e46-c5636c3a2623" providerId="ADAL" clId="{A1BA012A-E773-448A-BCC0-403C82939E39}" dt="2020-01-30T06:45:06.819" v="44" actId="478"/>
          <ac:picMkLst>
            <pc:docMk/>
            <pc:sldMk cId="2735590271" sldId="587"/>
            <ac:picMk id="2" creationId="{00000000-0000-0000-0000-000000000000}"/>
          </ac:picMkLst>
        </pc:picChg>
      </pc:sldChg>
      <pc:sldChg chg="delSp add delAnim">
        <pc:chgData name="Jian Zhang" userId="77beb13f-7537-4a6e-9e46-c5636c3a2623" providerId="ADAL" clId="{A1BA012A-E773-448A-BCC0-403C82939E39}" dt="2020-01-30T06:45:03.932" v="43" actId="478"/>
        <pc:sldMkLst>
          <pc:docMk/>
          <pc:sldMk cId="3426179882" sldId="590"/>
        </pc:sldMkLst>
        <pc:picChg chg="del">
          <ac:chgData name="Jian Zhang" userId="77beb13f-7537-4a6e-9e46-c5636c3a2623" providerId="ADAL" clId="{A1BA012A-E773-448A-BCC0-403C82939E39}" dt="2020-01-30T06:45:03.932" v="43" actId="478"/>
          <ac:picMkLst>
            <pc:docMk/>
            <pc:sldMk cId="3426179882" sldId="590"/>
            <ac:picMk id="3" creationId="{00000000-0000-0000-0000-000000000000}"/>
          </ac:picMkLst>
        </pc:picChg>
      </pc:sldChg>
      <pc:sldChg chg="delSp add delAnim">
        <pc:chgData name="Jian Zhang" userId="77beb13f-7537-4a6e-9e46-c5636c3a2623" providerId="ADAL" clId="{A1BA012A-E773-448A-BCC0-403C82939E39}" dt="2020-01-30T06:45:32.316" v="46" actId="478"/>
        <pc:sldMkLst>
          <pc:docMk/>
          <pc:sldMk cId="1552050663" sldId="591"/>
        </pc:sldMkLst>
        <pc:picChg chg="del">
          <ac:chgData name="Jian Zhang" userId="77beb13f-7537-4a6e-9e46-c5636c3a2623" providerId="ADAL" clId="{A1BA012A-E773-448A-BCC0-403C82939E39}" dt="2020-01-30T06:45:32.316" v="46" actId="478"/>
          <ac:picMkLst>
            <pc:docMk/>
            <pc:sldMk cId="1552050663" sldId="591"/>
            <ac:picMk id="3" creationId="{00000000-0000-0000-0000-000000000000}"/>
          </ac:picMkLst>
        </pc:picChg>
      </pc:sldChg>
      <pc:sldChg chg="delSp add delAnim">
        <pc:chgData name="Jian Zhang" userId="77beb13f-7537-4a6e-9e46-c5636c3a2623" providerId="ADAL" clId="{A1BA012A-E773-448A-BCC0-403C82939E39}" dt="2020-01-31T03:37:06.476" v="47"/>
        <pc:sldMkLst>
          <pc:docMk/>
          <pc:sldMk cId="0" sldId="795"/>
        </pc:sldMkLst>
        <pc:spChg chg="del">
          <ac:chgData name="Jian Zhang" userId="77beb13f-7537-4a6e-9e46-c5636c3a2623" providerId="ADAL" clId="{A1BA012A-E773-448A-BCC0-403C82939E39}" dt="2020-01-31T03:37:06.476" v="47"/>
          <ac:spMkLst>
            <pc:docMk/>
            <pc:sldMk cId="0" sldId="795"/>
            <ac:spMk id="2" creationId="{5DFB642A-F77A-45C0-B8E3-6F8E6233B211}"/>
          </ac:spMkLst>
        </pc:spChg>
        <pc:picChg chg="del">
          <ac:chgData name="Jian Zhang" userId="77beb13f-7537-4a6e-9e46-c5636c3a2623" providerId="ADAL" clId="{A1BA012A-E773-448A-BCC0-403C82939E39}" dt="2020-01-30T06:41:40.501" v="41" actId="478"/>
          <ac:picMkLst>
            <pc:docMk/>
            <pc:sldMk cId="0" sldId="795"/>
            <ac:picMk id="3" creationId="{4C358544-BF26-4DF2-9E5E-644C06ADC470}"/>
          </ac:picMkLst>
        </pc:picChg>
      </pc:sldChg>
      <pc:sldChg chg="delSp add delAnim">
        <pc:chgData name="Jian Zhang" userId="77beb13f-7537-4a6e-9e46-c5636c3a2623" providerId="ADAL" clId="{A1BA012A-E773-448A-BCC0-403C82939E39}" dt="2020-01-30T06:41:37.682" v="40" actId="478"/>
        <pc:sldMkLst>
          <pc:docMk/>
          <pc:sldMk cId="2200418679" sldId="813"/>
        </pc:sldMkLst>
        <pc:picChg chg="del">
          <ac:chgData name="Jian Zhang" userId="77beb13f-7537-4a6e-9e46-c5636c3a2623" providerId="ADAL" clId="{A1BA012A-E773-448A-BCC0-403C82939E39}" dt="2020-01-30T06:41:37.682" v="40" actId="478"/>
          <ac:picMkLst>
            <pc:docMk/>
            <pc:sldMk cId="2200418679" sldId="813"/>
            <ac:picMk id="5" creationId="{6BD6EC4E-6807-4212-8C21-1986075B0B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C91441-4BDD-4863-B4F2-1C1B0FCBBF20}" type="datetimeFigureOut">
              <a:rPr lang="zh-CN" altLang="en-US"/>
              <a:pPr>
                <a:defRPr/>
              </a:pPr>
              <a:t>2020/4/13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0ED8B6-995A-488A-899D-26B199A19E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17E2C0-C5CF-46B5-98B7-6F376B3BC036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B8457C-98F7-43BF-BFF0-F883214CD987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2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51B98D6-16F4-4413-B3AB-A7B3A4AA0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BBE1B7A0-3030-4A7E-8F2C-0AD8E5A51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does CPU scheduling have to do with efficient use of the disk? </a:t>
            </a:r>
          </a:p>
          <a:p>
            <a:r>
              <a:rPr lang="en-US" altLang="en-US"/>
              <a:t>A lot! Have to have the CPU to make a disk request</a:t>
            </a:r>
          </a:p>
          <a:p>
            <a:r>
              <a:rPr lang="en-US" altLang="en-US"/>
              <a:t>Fairness: Minimize # of angry phone calls? Minimize my response time?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AC5365-C75A-465F-8460-3367650C7BA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2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C8DB39-8755-4FD6-9BFA-7F27263E3DF6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6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5835BA-87B3-4CBA-AFAD-B36AB3E329D6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1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28661C-9979-43E6-9984-F79CFE666688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A07AE-E900-4813-A90B-4403281C106A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70896-C843-4828-AF8D-A78453E3F54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0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F452-066D-4506-B37D-0B3D7775C39F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7368-8EF7-4C08-BD9D-9880A49EB20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78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CF42-846D-481A-871D-06DF7CFB8C30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0D575-FC81-45C0-A786-2D506F84F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90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341438"/>
            <a:ext cx="8229600" cy="4929187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9F3A2-2A65-4D14-A76D-1217AD027BE7}" type="datetime1">
              <a:rPr lang="en-AU" altLang="en-US" smtClean="0"/>
              <a:t>13/04/2020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28314481-B04F-4897-994D-592A5F994D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10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0386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341438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3881438"/>
            <a:ext cx="4038600" cy="238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DDF9-3B5E-45E1-B79B-2564CA663C88}" type="datetime1">
              <a:rPr lang="en-AU" altLang="en-US" smtClean="0"/>
              <a:t>13/04/2020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9A4C646C-8BE1-4A3B-99E6-C4746B39980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955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144463"/>
            <a:ext cx="8229600" cy="612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E5C8-0C9E-4DF9-964C-62EF47A39000}" type="datetime1">
              <a:rPr lang="en-AU" altLang="en-US" smtClean="0"/>
              <a:t>13/04/2020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C1089598-8784-45F0-8BFA-CC5874F047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16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4257-67D4-46A3-93E6-EBB6388ED6D3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1A46-20E2-4DAB-A9CA-5F016DC29C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35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1736-D4DA-4753-BD21-13106D2C1612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9A82-77D6-4AEA-9ED3-0FFA8E13F2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4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0AC43-0E7D-40D2-8DF0-7404D571F78D}" type="datetime1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B07D1-B4B1-48A7-94AC-B6694DA162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8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EF74-3DF4-4E33-8F10-48BEAFB7C6DD}" type="datetime1">
              <a:rPr lang="en-AU" smtClean="0"/>
              <a:t>13/04/2020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2FCC-EA05-4B59-B104-1F2F046BD7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00038"/>
            <a:ext cx="7842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328D-63B7-45AD-8239-5D0273BA8FAD}" type="datetime1">
              <a:rPr lang="en-AU" smtClean="0"/>
              <a:t>13/04/2020</a:t>
            </a:fld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1775" y="6356350"/>
            <a:ext cx="3744913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70731-5E60-4D56-8815-705AAC2227E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96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710DF-6B4A-4D12-867D-01F9CE3F8667}" type="datetime1">
              <a:rPr lang="en-AU" smtClean="0"/>
              <a:t>13/04/2020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C2D20-F660-4C16-A0D3-71EFD36ADD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14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7781-3980-428B-954F-1191115D2B10}" type="datetime1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1A43F-2213-49F1-90D0-BF13DE2FA62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507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A40A-0396-481A-95B1-F809BFB9ECAB}" type="datetime1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0A0FB-72E3-4436-92E8-DF8FF9451A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56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1E9FD-619C-4A19-97BF-F627712DAF1C}" type="datetime1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7F2E4F2-1ABD-4B2B-B976-BD7FF6D90D7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  <p:sldLayoutId id="2147483713" r:id="rId13"/>
    <p:sldLayoutId id="214748371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50GHDmf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708025" y="1333500"/>
            <a:ext cx="7820025" cy="112395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1988" y="4281488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1988" y="4994275"/>
            <a:ext cx="7820025" cy="760413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1988" y="5770563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199 h 838200"/>
              <a:gd name="connsiteX3" fmla="*/ 0 w 9144000"/>
              <a:gd name="connsiteY3" fmla="*/ 838199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" y="1119664"/>
            <a:ext cx="8498435" cy="16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708025" y="1452898"/>
            <a:ext cx="7799933" cy="47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007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5 Lab Exercises</a:t>
            </a:r>
            <a:endParaRPr lang="en-US" altLang="zh-CN" sz="2800" b="1" dirty="0">
              <a:solidFill>
                <a:srgbClr val="FFC000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96517" y="3673504"/>
            <a:ext cx="6440866" cy="1939002"/>
          </a:xfrm>
          <a:prstGeom prst="rect">
            <a:avLst/>
          </a:prstGeom>
          <a:noFill/>
        </p:spPr>
        <p:txBody>
          <a:bodyPr wrap="none" lIns="0" tIns="0" rIns="0" bIns="40078">
            <a:spAutoFit/>
          </a:bodyPr>
          <a:lstStyle/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A/Prof Jian Zhang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School of Electrical &amp; </a:t>
            </a:r>
            <a:r>
              <a:rPr lang="en-AU" sz="2800" b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Data Engineering </a:t>
            </a:r>
            <a:endParaRPr lang="en-AU" sz="2800" b="1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Technology, Sydney</a:t>
            </a:r>
            <a:br>
              <a:rPr lang="en-A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altLang="zh-CN" sz="2100" dirty="0">
              <a:solidFill>
                <a:schemeClr val="accent6">
                  <a:lumMod val="75000"/>
                </a:schemeClr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A6EBC-4899-458D-8EC7-81C83686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896-C843-4828-AF8D-A78453E3F543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7"/>
    </mc:Choice>
    <mc:Fallback xmlns="">
      <p:transition spd="slow" advTm="105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Named pipes are system-persistent objects.</a:t>
            </a:r>
          </a:p>
          <a:p>
            <a:pPr lvl="1"/>
            <a:r>
              <a:rPr lang="en-US" sz="2000" dirty="0"/>
              <a:t>i.e. They exist beyond the life of the process</a:t>
            </a:r>
          </a:p>
          <a:p>
            <a:pPr lvl="1"/>
            <a:r>
              <a:rPr lang="en-US" sz="2000" dirty="0"/>
              <a:t>In contrary, anonymous pipes are process-persistent objects</a:t>
            </a:r>
          </a:p>
          <a:p>
            <a:pPr lvl="1"/>
            <a:endParaRPr lang="en-US" sz="2000" dirty="0"/>
          </a:p>
          <a:p>
            <a:r>
              <a:rPr lang="en-US" sz="2400" dirty="0"/>
              <a:t>Named Pipes must be explicitly deleted by one of the process by calling “unlink”</a:t>
            </a:r>
          </a:p>
          <a:p>
            <a:endParaRPr lang="en-US" sz="2400" dirty="0"/>
          </a:p>
          <a:p>
            <a:r>
              <a:rPr lang="en-US" sz="2400" dirty="0"/>
              <a:t>By default, it supports </a:t>
            </a:r>
            <a:r>
              <a:rPr lang="en-US" sz="2400" b="1" dirty="0"/>
              <a:t>blocked</a:t>
            </a:r>
            <a:r>
              <a:rPr lang="en-US" sz="2400" dirty="0"/>
              <a:t> read and writes.</a:t>
            </a:r>
          </a:p>
          <a:p>
            <a:pPr lvl="1"/>
            <a:r>
              <a:rPr lang="en-US" sz="2000" dirty="0"/>
              <a:t>i.e. if a process opens the file for reading, it is blocked until another process opens the file for writing, and vice versa.</a:t>
            </a:r>
          </a:p>
          <a:p>
            <a:pPr lvl="1"/>
            <a:r>
              <a:rPr lang="en-US" sz="2000" dirty="0"/>
              <a:t>This can be overridden by calling  O_NONBLOCK flag when opening them.</a:t>
            </a:r>
          </a:p>
          <a:p>
            <a:pPr lvl="1"/>
            <a:endParaRPr lang="en-US" sz="2000" dirty="0"/>
          </a:p>
          <a:p>
            <a:r>
              <a:rPr lang="en-US" sz="2400" dirty="0"/>
              <a:t>A named pipe must be opened either </a:t>
            </a:r>
            <a:r>
              <a:rPr lang="en-US" sz="2400" b="1" dirty="0"/>
              <a:t>read-only or write-only </a:t>
            </a:r>
            <a:r>
              <a:rPr lang="en-US" sz="2400" dirty="0"/>
              <a:t>because it is </a:t>
            </a:r>
            <a:r>
              <a:rPr lang="en-US" sz="2400" b="1" dirty="0"/>
              <a:t>half-duplex</a:t>
            </a:r>
            <a:r>
              <a:rPr lang="en-US" sz="2400" dirty="0"/>
              <a:t>, that is, a one-way channel.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9D0D-AD7C-4AC0-AFE3-2FF2D97F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547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32656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050" y="960438"/>
            <a:ext cx="7156450" cy="5395912"/>
          </a:xfrm>
        </p:spPr>
        <p:txBody>
          <a:bodyPr/>
          <a:lstStyle/>
          <a:p>
            <a:r>
              <a:rPr lang="en-US" altLang="en-US" sz="1800" b="1" dirty="0"/>
              <a:t>CPU utilization </a:t>
            </a:r>
            <a:r>
              <a:rPr lang="en-US" altLang="en-US" sz="1800" dirty="0"/>
              <a:t>– Percentage of time the CPU is not idle</a:t>
            </a:r>
          </a:p>
          <a:p>
            <a:r>
              <a:rPr lang="en-US" altLang="en-US" sz="1800" b="1" dirty="0"/>
              <a:t>Throughput</a:t>
            </a:r>
            <a:r>
              <a:rPr lang="en-US" altLang="en-US" sz="1800" dirty="0"/>
              <a:t> – # of processes that complete their execution per time unit or completed processes per time unit</a:t>
            </a:r>
          </a:p>
          <a:p>
            <a:r>
              <a:rPr lang="en-US" altLang="en-US" sz="1800" b="1" dirty="0"/>
              <a:t>Turnaround time </a:t>
            </a:r>
            <a:r>
              <a:rPr lang="en-US" altLang="en-US" sz="1800" dirty="0"/>
              <a:t>– amount of time to execute a particular process</a:t>
            </a:r>
          </a:p>
          <a:p>
            <a:r>
              <a:rPr lang="en-US" altLang="en-US" sz="1800" b="1" dirty="0"/>
              <a:t>Waiting time </a:t>
            </a:r>
            <a:r>
              <a:rPr lang="en-US" altLang="en-US" sz="1800" dirty="0"/>
              <a:t>– amount of time a process has been waiting in the ready queue</a:t>
            </a:r>
          </a:p>
          <a:p>
            <a:r>
              <a:rPr lang="en-US" altLang="en-US" sz="1800" b="1" dirty="0"/>
              <a:t>Response time </a:t>
            </a:r>
            <a:r>
              <a:rPr lang="en-US" altLang="en-US" sz="1800" dirty="0"/>
              <a:t>– amount of time it takes from when a request was submitted until the first response is produced, not output  (for time-sharing environment) or response latency</a:t>
            </a:r>
          </a:p>
          <a:p>
            <a:r>
              <a:rPr lang="en-US" sz="1800" b="1" dirty="0"/>
              <a:t>Predictability -- </a:t>
            </a:r>
            <a:r>
              <a:rPr lang="en-US" sz="1800" dirty="0"/>
              <a:t>Variance in any of these measures</a:t>
            </a:r>
            <a:endParaRPr lang="en-US" altLang="en-US" sz="1800" dirty="0"/>
          </a:p>
          <a:p>
            <a:r>
              <a:rPr lang="en-US" altLang="en-US" sz="1800" b="1" dirty="0"/>
              <a:t>Scheduling Algorithm Optimization Criteria</a:t>
            </a:r>
          </a:p>
          <a:p>
            <a:pPr lvl="1"/>
            <a:r>
              <a:rPr lang="en-US" altLang="en-US" sz="1800" dirty="0"/>
              <a:t>Max CPU utilization</a:t>
            </a:r>
          </a:p>
          <a:p>
            <a:pPr lvl="1"/>
            <a:r>
              <a:rPr lang="en-US" altLang="en-US" sz="1800" dirty="0"/>
              <a:t>Max throughput</a:t>
            </a:r>
          </a:p>
          <a:p>
            <a:pPr lvl="1"/>
            <a:r>
              <a:rPr lang="en-US" altLang="en-US" sz="1800" dirty="0"/>
              <a:t>Min turnaround time </a:t>
            </a:r>
          </a:p>
          <a:p>
            <a:pPr lvl="1"/>
            <a:r>
              <a:rPr lang="en-US" altLang="en-US" sz="1800" dirty="0"/>
              <a:t>Min waiting time </a:t>
            </a:r>
          </a:p>
          <a:p>
            <a:pPr lvl="1"/>
            <a:r>
              <a:rPr lang="en-US" altLang="en-US" sz="1800" dirty="0"/>
              <a:t>Min response time</a:t>
            </a:r>
            <a:endParaRPr lang="en-US" altLang="en-US" sz="1400" dirty="0"/>
          </a:p>
          <a:p>
            <a:endParaRPr lang="en-US" alt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90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86"/>
    </mc:Choice>
    <mc:Fallback xmlns="">
      <p:transition spd="slow" advTm="897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45EB437-1F12-4B86-85AA-CC8E3A808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634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ko-KR" sz="3600" b="1" dirty="0">
                <a:latin typeface="Helvetica" charset="0"/>
                <a:ea typeface="굴림" charset="-127"/>
                <a:cs typeface="굴림" charset="-127"/>
              </a:rPr>
              <a:t>Scheduling Policy Goals/Criteria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ABDDA4C-1723-44BC-8789-9C772E58B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96752"/>
            <a:ext cx="8686800" cy="53648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600" b="0" dirty="0">
                <a:latin typeface="Helvetica" charset="0"/>
                <a:ea typeface="굴림" charset="-127"/>
                <a:cs typeface="굴림" charset="-127"/>
              </a:rPr>
              <a:t>Minimize Response Time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Minimize elapsed time to do an operation (or job)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600" b="0" dirty="0">
                <a:latin typeface="Helvetica" charset="0"/>
                <a:ea typeface="굴림" charset="-127"/>
                <a:cs typeface="굴림" charset="-127"/>
              </a:rPr>
              <a:t>Maximize 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Two parts to maximizing throughput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Minimize overhead (for example, context-switching)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Efficient use of resources (CPU, disk, memory, etc)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600" b="0" dirty="0">
                <a:latin typeface="Helvetica" charset="0"/>
                <a:ea typeface="굴림" charset="-127"/>
                <a:cs typeface="굴림" charset="-127"/>
              </a:rPr>
              <a:t>Fairness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Share CPU among users in some equitable way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200" b="0" dirty="0">
                <a:latin typeface="Helvetica" charset="0"/>
                <a:ea typeface="굴림" charset="-127"/>
                <a:cs typeface="굴림" charset="-127"/>
              </a:rPr>
              <a:t>Fairness is not minimizing average response time: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Better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average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response time by making system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less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fair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FE5A6-B692-4E2E-A829-DB569677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15"/>
    </mc:Choice>
    <mc:Fallback xmlns="">
      <p:transition spd="slow" advTm="1624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154" y="724807"/>
            <a:ext cx="7143750" cy="1944216"/>
          </a:xfrm>
        </p:spPr>
        <p:txBody>
          <a:bodyPr/>
          <a:lstStyle/>
          <a:p>
            <a:r>
              <a:rPr lang="en-US" altLang="en-US" sz="1800" dirty="0"/>
              <a:t>Associate with each process the length of its next CPU burst</a:t>
            </a:r>
          </a:p>
          <a:p>
            <a:pPr lvl="1"/>
            <a:r>
              <a:rPr lang="en-US" altLang="en-US" sz="1800" dirty="0"/>
              <a:t> Use these lengths to schedule the process with the shortest time</a:t>
            </a:r>
          </a:p>
          <a:p>
            <a:r>
              <a:rPr lang="en-US" altLang="en-US" sz="1800" dirty="0"/>
              <a:t>SJF is optimal – gives minimum average waiting time for a given set of processes</a:t>
            </a:r>
          </a:p>
        </p:txBody>
      </p:sp>
      <p:sp>
        <p:nvSpPr>
          <p:cNvPr id="4" name="Rectangle 36"/>
          <p:cNvSpPr txBox="1">
            <a:spLocks noChangeArrowheads="1"/>
          </p:cNvSpPr>
          <p:nvPr/>
        </p:nvSpPr>
        <p:spPr bwMode="auto">
          <a:xfrm>
            <a:off x="686891" y="1749044"/>
            <a:ext cx="8229600" cy="312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      	                </a:t>
            </a:r>
            <a:r>
              <a:rPr kumimoji="1" lang="en-US" altLang="en-US" sz="14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sz="14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ia</a:t>
            </a:r>
            <a:r>
              <a:rPr kumimoji="1" lang="en-US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l Time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Burst Time</a:t>
            </a: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1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0.0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 	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2.0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3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4.0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	            </a:t>
            </a:r>
            <a:r>
              <a:rPr kumimoji="1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</a:t>
            </a:r>
            <a:r>
              <a:rPr kumimoji="1" lang="en-US" altLang="en-US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4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5.0</a:t>
            </a: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SJF scheduling char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1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Average waiting time = (3 + 16 + 9 + 0) / 4 = 7</a:t>
            </a:r>
            <a:endParaRPr kumimoji="1" lang="en-US" altLang="en-US" sz="1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09" y="3613249"/>
            <a:ext cx="679608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385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28"/>
    </mc:Choice>
    <mc:Fallback xmlns="">
      <p:transition spd="slow" advTm="810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65907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30319" y="800487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Now we add the concepts of varying arrival times and </a:t>
            </a:r>
            <a:r>
              <a:rPr lang="en-US" altLang="en-US" sz="1800" dirty="0">
                <a:solidFill>
                  <a:srgbClr val="FF0000"/>
                </a:solidFill>
              </a:rPr>
              <a:t>preemption</a:t>
            </a:r>
            <a:r>
              <a:rPr lang="en-US" altLang="en-US" sz="1800" dirty="0"/>
              <a:t> to the analysis:      </a:t>
            </a:r>
            <a:r>
              <a:rPr lang="en-US" altLang="en-US" sz="1400" u="sng" dirty="0" err="1"/>
              <a:t>Process</a:t>
            </a:r>
            <a:r>
              <a:rPr lang="en-US" altLang="en-US" sz="1400" u="sng" dirty="0" err="1">
                <a:solidFill>
                  <a:schemeClr val="bg1"/>
                </a:solidFill>
              </a:rPr>
              <a:t>A</a:t>
            </a:r>
            <a:r>
              <a:rPr lang="en-US" altLang="en-US" sz="1400" u="sng" dirty="0">
                <a:solidFill>
                  <a:schemeClr val="bg1"/>
                </a:solidFill>
              </a:rPr>
              <a:t>	</a:t>
            </a:r>
            <a:r>
              <a:rPr lang="en-US" altLang="en-US" sz="1400" u="sng" dirty="0" err="1">
                <a:solidFill>
                  <a:schemeClr val="bg1"/>
                </a:solidFill>
              </a:rPr>
              <a:t>arri</a:t>
            </a:r>
            <a:r>
              <a:rPr lang="en-US" altLang="en-US" sz="1400" u="sng" dirty="0">
                <a:solidFill>
                  <a:schemeClr val="bg1"/>
                </a:solidFill>
              </a:rPr>
              <a:t> </a:t>
            </a:r>
            <a:r>
              <a:rPr lang="en-US" altLang="en-US" sz="1400" i="1" u="sng" dirty="0"/>
              <a:t>Arrival </a:t>
            </a:r>
            <a:r>
              <a:rPr lang="en-US" altLang="en-US" sz="1400" u="sng" dirty="0" err="1"/>
              <a:t>Time</a:t>
            </a:r>
            <a:r>
              <a:rPr lang="en-US" altLang="en-US" sz="1400" u="sng" dirty="0" err="1">
                <a:solidFill>
                  <a:schemeClr val="bg1"/>
                </a:solidFill>
              </a:rPr>
              <a:t>T</a:t>
            </a:r>
            <a:r>
              <a:rPr lang="en-US" altLang="en-US" sz="1400" dirty="0"/>
              <a:t>	</a:t>
            </a:r>
            <a:r>
              <a:rPr lang="en-US" altLang="en-US" sz="1400" u="sng" dirty="0"/>
              <a:t>Burst Time</a:t>
            </a:r>
            <a:endParaRPr lang="en-US" altLang="en-US" sz="14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		 </a:t>
            </a:r>
            <a:r>
              <a:rPr lang="en-US" altLang="en-US" sz="1400" i="1" dirty="0"/>
              <a:t>P</a:t>
            </a:r>
            <a:r>
              <a:rPr lang="en-US" altLang="en-US" sz="1400" i="1" baseline="-25000" dirty="0"/>
              <a:t>1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000000"/>
                </a:solidFill>
              </a:rPr>
              <a:t>0</a:t>
            </a:r>
            <a:r>
              <a:rPr lang="en-US" altLang="en-US" sz="1400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		 </a:t>
            </a:r>
            <a:r>
              <a:rPr lang="en-US" altLang="en-US" sz="1400" i="1" dirty="0"/>
              <a:t>P</a:t>
            </a:r>
            <a:r>
              <a:rPr lang="en-US" altLang="en-US" sz="1400" i="1" baseline="-25000" dirty="0"/>
              <a:t>2 	</a:t>
            </a:r>
            <a:r>
              <a:rPr lang="en-US" altLang="en-US" sz="1400" dirty="0">
                <a:solidFill>
                  <a:srgbClr val="000000"/>
                </a:solidFill>
              </a:rPr>
              <a:t>1</a:t>
            </a:r>
            <a:r>
              <a:rPr lang="en-US" altLang="en-US" sz="1400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		 </a:t>
            </a:r>
            <a:r>
              <a:rPr lang="en-US" altLang="en-US" sz="1400" i="1" dirty="0"/>
              <a:t>P</a:t>
            </a:r>
            <a:r>
              <a:rPr lang="en-US" altLang="en-US" sz="1400" i="1" baseline="-25000" dirty="0"/>
              <a:t>3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000000"/>
                </a:solidFill>
              </a:rPr>
              <a:t>2</a:t>
            </a:r>
            <a:r>
              <a:rPr lang="en-US" altLang="en-US" sz="1400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		 </a:t>
            </a:r>
            <a:r>
              <a:rPr lang="en-US" altLang="en-US" sz="1400" i="1" dirty="0"/>
              <a:t>P</a:t>
            </a:r>
            <a:r>
              <a:rPr lang="en-US" altLang="en-US" sz="1400" i="1" baseline="-25000" dirty="0"/>
              <a:t>4</a:t>
            </a:r>
            <a:r>
              <a:rPr lang="en-US" altLang="en-US" sz="1400" dirty="0"/>
              <a:t>	</a:t>
            </a:r>
            <a:r>
              <a:rPr lang="en-US" altLang="en-US" sz="1400" dirty="0">
                <a:solidFill>
                  <a:srgbClr val="000000"/>
                </a:solidFill>
              </a:rPr>
              <a:t>3</a:t>
            </a:r>
            <a:r>
              <a:rPr lang="en-US" altLang="en-US" sz="1400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b="1" i="1" dirty="0"/>
              <a:t>Preemptive </a:t>
            </a:r>
            <a:r>
              <a:rPr lang="en-US" altLang="en-US" sz="1800" b="1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Average waiting time = [(10-1)+(1-1)+(17-2)+5-3)]/4 = 26/4 = 6.5 </a:t>
            </a:r>
            <a:r>
              <a:rPr lang="en-US" altLang="en-US" sz="1800" dirty="0" err="1"/>
              <a:t>msec</a:t>
            </a:r>
            <a:endParaRPr lang="en-US" altLang="en-US" sz="1800" dirty="0"/>
          </a:p>
          <a:p>
            <a:pPr lvl="1"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P1 waiting time = 9 </a:t>
            </a:r>
            <a:r>
              <a:rPr lang="en-US" altLang="en-US" sz="1400" dirty="0" err="1"/>
              <a:t>msec</a:t>
            </a:r>
            <a:endParaRPr lang="en-US" altLang="en-US" sz="1400" dirty="0"/>
          </a:p>
          <a:p>
            <a:pPr lvl="1"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P2 waiting time = 0 </a:t>
            </a:r>
            <a:r>
              <a:rPr lang="en-US" altLang="en-US" sz="1400" dirty="0" err="1"/>
              <a:t>msec</a:t>
            </a:r>
            <a:endParaRPr lang="en-US" altLang="en-US" sz="1400" dirty="0"/>
          </a:p>
          <a:p>
            <a:pPr lvl="1"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P3 waiting time = 15 </a:t>
            </a:r>
            <a:r>
              <a:rPr lang="en-US" altLang="en-US" sz="1400" dirty="0" err="1"/>
              <a:t>msec</a:t>
            </a:r>
            <a:endParaRPr lang="en-US" altLang="en-US" sz="1400" dirty="0"/>
          </a:p>
          <a:p>
            <a:pPr lvl="1"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400" dirty="0"/>
              <a:t>P4 waiting time = 2 </a:t>
            </a:r>
            <a:r>
              <a:rPr lang="en-US" altLang="en-US" sz="1400" dirty="0" err="1"/>
              <a:t>mesc</a:t>
            </a:r>
            <a:endParaRPr lang="en-US" altLang="en-US" sz="14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1" y="2833343"/>
            <a:ext cx="6535737" cy="43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E3127-6DFC-4132-805A-DF1B4D12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77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79C6D298-51A9-42E9-A25B-29B51981CE8C}"/>
              </a:ext>
            </a:extLst>
          </p:cNvPr>
          <p:cNvSpPr/>
          <p:nvPr/>
        </p:nvSpPr>
        <p:spPr>
          <a:xfrm>
            <a:off x="4355976" y="4509120"/>
            <a:ext cx="432048" cy="12241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98C642CA-C653-4B8A-AB2D-56E029657CA5}"/>
              </a:ext>
            </a:extLst>
          </p:cNvPr>
          <p:cNvSpPr/>
          <p:nvPr/>
        </p:nvSpPr>
        <p:spPr>
          <a:xfrm>
            <a:off x="2195736" y="4149080"/>
            <a:ext cx="576064" cy="1008112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61925"/>
            <a:ext cx="7772400" cy="628650"/>
          </a:xfrm>
        </p:spPr>
        <p:txBody>
          <a:bodyPr/>
          <a:lstStyle/>
          <a:p>
            <a:r>
              <a:rPr lang="en-US" altLang="en-US" sz="3200" dirty="0"/>
              <a:t>Detection Algorithm (different from Banks’</a:t>
            </a:r>
            <a:endParaRPr lang="en-AU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68952" cy="496855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800" dirty="0"/>
              <a:t>Let </a:t>
            </a:r>
            <a:r>
              <a:rPr lang="en-US" altLang="en-US" sz="1800" b="1" i="1" dirty="0"/>
              <a:t>Work</a:t>
            </a:r>
            <a:r>
              <a:rPr lang="en-US" altLang="en-US" sz="1800" dirty="0"/>
              <a:t> and </a:t>
            </a:r>
            <a:r>
              <a:rPr lang="en-US" altLang="en-US" sz="1800" b="1" i="1" dirty="0"/>
              <a:t>Finish</a:t>
            </a:r>
            <a:r>
              <a:rPr lang="en-US" altLang="en-US" sz="1800" dirty="0"/>
              <a:t> be vectors of length </a:t>
            </a:r>
            <a:r>
              <a:rPr lang="en-US" altLang="en-US" sz="1800" b="1" i="1" dirty="0"/>
              <a:t>m</a:t>
            </a:r>
            <a:r>
              <a:rPr lang="en-US" altLang="en-US" sz="1800" dirty="0"/>
              <a:t> and </a:t>
            </a:r>
            <a:r>
              <a:rPr lang="en-US" altLang="en-US" sz="1800" b="1" i="1" dirty="0"/>
              <a:t>n</a:t>
            </a:r>
            <a:r>
              <a:rPr lang="en-US" altLang="en-US" sz="1800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800" dirty="0"/>
              <a:t>(a) </a:t>
            </a:r>
            <a:r>
              <a:rPr lang="en-US" altLang="en-US" sz="1800" b="1" i="1" dirty="0"/>
              <a:t>Work</a:t>
            </a:r>
            <a:r>
              <a:rPr lang="en-US" altLang="en-US" sz="1800" b="1" dirty="0"/>
              <a:t> = </a:t>
            </a:r>
            <a:r>
              <a:rPr lang="en-US" altLang="en-US" sz="1800" b="1" i="1" dirty="0"/>
              <a:t>Available </a:t>
            </a:r>
            <a:r>
              <a:rPr lang="en-US" altLang="en-US" sz="1500" i="1" dirty="0"/>
              <a:t>/*</a:t>
            </a:r>
            <a:r>
              <a:rPr lang="en-US" altLang="en-US" sz="1500" dirty="0"/>
              <a:t> indicates the number of available resources of each type*/</a:t>
            </a:r>
          </a:p>
          <a:p>
            <a:pPr marL="850900" lvl="1" indent="-393700">
              <a:buFont typeface="Monotype Sorts" pitchFamily="-84" charset="2"/>
              <a:buAutoNum type="alphaLcParenBoth" startAt="2"/>
            </a:pPr>
            <a:r>
              <a:rPr lang="en-US" altLang="en-US" sz="1800" dirty="0"/>
              <a:t>For Process </a:t>
            </a:r>
            <a:r>
              <a:rPr lang="en-US" altLang="en-US" sz="1800" b="1" i="1" dirty="0"/>
              <a:t>i</a:t>
            </a:r>
            <a:r>
              <a:rPr lang="en-US" altLang="en-US" sz="1800" b="1" dirty="0"/>
              <a:t> = 1,2, …,</a:t>
            </a:r>
            <a:r>
              <a:rPr lang="en-US" altLang="en-US" sz="1800" b="1" i="1" dirty="0"/>
              <a:t> n</a:t>
            </a:r>
            <a:r>
              <a:rPr lang="en-US" altLang="en-US" sz="1800" dirty="0"/>
              <a:t>, </a:t>
            </a:r>
            <a:r>
              <a:rPr lang="en-US" altLang="en-US" sz="1800" b="1" dirty="0">
                <a:solidFill>
                  <a:srgbClr val="0070C0"/>
                </a:solidFill>
              </a:rPr>
              <a:t>if </a:t>
            </a:r>
            <a:r>
              <a:rPr lang="en-US" altLang="en-US" sz="1800" b="1" i="1" dirty="0" err="1"/>
              <a:t>Allocation</a:t>
            </a:r>
            <a:r>
              <a:rPr lang="en-US" altLang="en-US" sz="1800" b="1" i="1" baseline="-25000" dirty="0" err="1"/>
              <a:t>i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 0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400" dirty="0">
                <a:sym typeface="Symbol" panose="05050102010706020507" pitchFamily="18" charset="2"/>
              </a:rPr>
              <a:t>/* </a:t>
            </a:r>
            <a:r>
              <a:rPr lang="en-US" sz="1400" dirty="0"/>
              <a:t>then process </a:t>
            </a:r>
            <a:r>
              <a:rPr lang="en-US" sz="1400" i="1" dirty="0"/>
              <a:t>Pi </a:t>
            </a:r>
            <a:r>
              <a:rPr lang="en-US" sz="1400" dirty="0"/>
              <a:t>is currently allocated instances of resource</a:t>
            </a:r>
            <a:r>
              <a:rPr lang="en-US" sz="1400" i="1" dirty="0"/>
              <a:t>*/ </a:t>
            </a:r>
          </a:p>
          <a:p>
            <a:pPr marL="457200" lvl="1" indent="0"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then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  </a:t>
            </a:r>
            <a:r>
              <a:rPr lang="en-US" altLang="en-US" sz="1800" b="1" i="1" dirty="0">
                <a:sym typeface="Symbol" panose="05050102010706020507" pitchFamily="18" charset="2"/>
              </a:rPr>
              <a:t>Finish</a:t>
            </a:r>
            <a:r>
              <a:rPr lang="en-US" altLang="en-US" sz="1800" b="1" dirty="0">
                <a:sym typeface="Symbol" panose="05050102010706020507" pitchFamily="18" charset="2"/>
              </a:rPr>
              <a:t>[</a:t>
            </a:r>
            <a:r>
              <a:rPr lang="en-US" altLang="en-US" sz="1800" b="1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] </a:t>
            </a:r>
            <a:r>
              <a:rPr lang="en-US" altLang="en-US" sz="1800" b="1" i="1" dirty="0">
                <a:sym typeface="Symbol" panose="05050102010706020507" pitchFamily="18" charset="2"/>
              </a:rPr>
              <a:t>= false</a:t>
            </a:r>
            <a:r>
              <a:rPr lang="en-US" altLang="en-US" sz="1800" dirty="0">
                <a:sym typeface="Symbol" panose="05050102010706020507" pitchFamily="18" charset="2"/>
              </a:rPr>
              <a:t>; </a:t>
            </a:r>
            <a:r>
              <a:rPr lang="en-US" altLang="en-US" sz="1600" i="1" dirty="0">
                <a:sym typeface="Symbol" panose="05050102010706020507" pitchFamily="18" charset="2"/>
              </a:rPr>
              <a:t>/* </a:t>
            </a:r>
            <a:r>
              <a:rPr lang="en-US" sz="1600" i="1" dirty="0"/>
              <a:t>process Pi is holding resources*/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otherwise</a:t>
            </a:r>
            <a:r>
              <a:rPr lang="en-US" alt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1800" b="1" i="1" dirty="0">
                <a:sym typeface="Symbol" panose="05050102010706020507" pitchFamily="18" charset="2"/>
              </a:rPr>
              <a:t>Finish</a:t>
            </a:r>
            <a:r>
              <a:rPr lang="en-US" altLang="en-US" sz="1800" b="1" dirty="0">
                <a:sym typeface="Symbol" panose="05050102010706020507" pitchFamily="18" charset="2"/>
              </a:rPr>
              <a:t>[</a:t>
            </a:r>
            <a:r>
              <a:rPr lang="en-US" altLang="en-US" sz="1800" b="1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] = </a:t>
            </a:r>
            <a:r>
              <a:rPr lang="en-US" altLang="en-US" sz="1800" b="1" i="1" dirty="0">
                <a:sym typeface="Symbol" panose="05050102010706020507" pitchFamily="18" charset="2"/>
              </a:rPr>
              <a:t>true</a:t>
            </a:r>
            <a:endParaRPr lang="en-US" altLang="en-US" sz="1500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800" dirty="0"/>
              <a:t>2.	Find a process index </a:t>
            </a:r>
            <a:r>
              <a:rPr lang="en-US" altLang="en-US" sz="1800" b="1" i="1" dirty="0"/>
              <a:t>i</a:t>
            </a:r>
            <a:r>
              <a:rPr lang="en-US" altLang="en-US" sz="1800" i="1" dirty="0"/>
              <a:t> = 1,2,…,n, </a:t>
            </a:r>
            <a:r>
              <a:rPr lang="en-US" altLang="en-US" sz="1800" dirty="0"/>
              <a:t>such that both: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b="1" dirty="0"/>
              <a:t>      (a) </a:t>
            </a:r>
            <a:r>
              <a:rPr lang="en-US" altLang="en-US" sz="1800" b="1" i="1" dirty="0"/>
              <a:t>Finish</a:t>
            </a:r>
            <a:r>
              <a:rPr lang="en-US" altLang="en-US" sz="1800" b="1" dirty="0"/>
              <a:t>[</a:t>
            </a:r>
            <a:r>
              <a:rPr lang="en-US" altLang="en-US" sz="1800" b="1" i="1" dirty="0"/>
              <a:t>i</a:t>
            </a:r>
            <a:r>
              <a:rPr lang="en-US" altLang="en-US" sz="1800" b="1" dirty="0"/>
              <a:t>] == </a:t>
            </a:r>
            <a:r>
              <a:rPr lang="en-US" altLang="en-US" sz="1800" b="1" i="1" dirty="0"/>
              <a:t>false </a:t>
            </a:r>
            <a:r>
              <a:rPr lang="en-US" altLang="en-US" sz="1600" dirty="0">
                <a:sym typeface="Symbol" panose="05050102010706020507" pitchFamily="18" charset="2"/>
              </a:rPr>
              <a:t>/* set up false, </a:t>
            </a:r>
            <a:r>
              <a:rPr lang="en-US" sz="1600" i="1" dirty="0"/>
              <a:t>process Pi is currently is holding resources </a:t>
            </a:r>
            <a:r>
              <a:rPr lang="en-US" sz="1600" dirty="0"/>
              <a:t>*/</a:t>
            </a:r>
          </a:p>
          <a:p>
            <a:pPr>
              <a:buNone/>
            </a:pPr>
            <a:r>
              <a:rPr lang="en-US" altLang="en-US" sz="1600" b="1" i="1" dirty="0"/>
              <a:t>       </a:t>
            </a:r>
            <a:r>
              <a:rPr lang="en-US" altLang="en-US" sz="1800" b="1" i="1" dirty="0"/>
              <a:t>(b) </a:t>
            </a:r>
            <a:r>
              <a:rPr lang="en-US" altLang="en-US" sz="1800" b="1" dirty="0">
                <a:solidFill>
                  <a:srgbClr val="0070C0"/>
                </a:solidFill>
              </a:rPr>
              <a:t>if </a:t>
            </a:r>
            <a:r>
              <a:rPr lang="en-US" altLang="en-US" sz="1800" b="1" i="1" dirty="0" err="1"/>
              <a:t>Request</a:t>
            </a:r>
            <a:r>
              <a:rPr lang="en-US" altLang="en-US" sz="1800" b="1" i="1" baseline="-25000" dirty="0" err="1"/>
              <a:t>i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 </a:t>
            </a:r>
            <a:r>
              <a:rPr lang="en-US" altLang="en-US" sz="1800" b="1" i="1" dirty="0">
                <a:sym typeface="Symbol" panose="05050102010706020507" pitchFamily="18" charset="2"/>
              </a:rPr>
              <a:t>Work </a:t>
            </a:r>
            <a:r>
              <a:rPr lang="en-US" altLang="en-US" sz="1500" i="1" dirty="0">
                <a:solidFill>
                  <a:srgbClr val="FF0000"/>
                </a:solidFill>
                <a:sym typeface="Symbol" panose="05050102010706020507" pitchFamily="18" charset="2"/>
              </a:rPr>
              <a:t>/* </a:t>
            </a:r>
            <a:r>
              <a:rPr lang="en-US" altLang="en-US" sz="1500" dirty="0">
                <a:solidFill>
                  <a:srgbClr val="FF0000"/>
                </a:solidFill>
              </a:rPr>
              <a:t>available resources of each type is greater than or equal to the</a:t>
            </a:r>
            <a:r>
              <a:rPr lang="en-US" altLang="en-US" sz="1500" i="1" dirty="0">
                <a:solidFill>
                  <a:srgbClr val="FF0000"/>
                </a:solidFill>
                <a:sym typeface="Symbol" panose="05050102010706020507" pitchFamily="18" charset="2"/>
              </a:rPr>
              <a:t> requests </a:t>
            </a:r>
            <a:r>
              <a:rPr lang="en-US" altLang="en-US" sz="1500" dirty="0">
                <a:solidFill>
                  <a:srgbClr val="FF0000"/>
                </a:solidFill>
              </a:rPr>
              <a:t>*/</a:t>
            </a:r>
            <a:r>
              <a:rPr lang="en-US" altLang="en-US" sz="1600" b="1" dirty="0">
                <a:solidFill>
                  <a:srgbClr val="0070C0"/>
                </a:solidFill>
              </a:rPr>
              <a:t> then </a:t>
            </a:r>
            <a:r>
              <a:rPr lang="en-US" altLang="en-US" sz="1600" dirty="0">
                <a:sym typeface="Symbol" panose="05050102010706020507" pitchFamily="18" charset="2"/>
              </a:rPr>
              <a:t>go to step 3</a:t>
            </a:r>
            <a:endParaRPr lang="en-US" altLang="en-US" sz="15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1600" b="1" dirty="0">
                <a:solidFill>
                  <a:srgbClr val="0070C0"/>
                </a:solidFill>
                <a:sym typeface="Symbol" panose="05050102010706020507" pitchFamily="18" charset="2"/>
              </a:rPr>
              <a:t>Otherwise</a:t>
            </a:r>
            <a:r>
              <a:rPr lang="en-US" altLang="en-US" sz="1800" dirty="0">
                <a:sym typeface="Symbol" panose="05050102010706020507" pitchFamily="18" charset="2"/>
              </a:rPr>
              <a:t> go to step 4 (no such i = 1,2,…,n, exist) </a:t>
            </a:r>
            <a:endParaRPr lang="en-US" altLang="en-US" sz="1800" b="1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/>
              <a:t>3.	</a:t>
            </a:r>
            <a:r>
              <a:rPr lang="en-US" altLang="en-US" sz="1800" b="1" i="1" dirty="0"/>
              <a:t>Work</a:t>
            </a:r>
            <a:r>
              <a:rPr lang="en-US" altLang="en-US" sz="1800" b="1" dirty="0"/>
              <a:t> = </a:t>
            </a:r>
            <a:r>
              <a:rPr lang="en-US" altLang="en-US" sz="1800" b="1" i="1" dirty="0"/>
              <a:t>Work</a:t>
            </a:r>
            <a:r>
              <a:rPr lang="en-US" altLang="en-US" sz="1800" b="1" dirty="0"/>
              <a:t> + </a:t>
            </a:r>
            <a:r>
              <a:rPr lang="en-US" altLang="en-US" sz="1800" b="1" i="1" dirty="0" err="1"/>
              <a:t>Allocation</a:t>
            </a:r>
            <a:r>
              <a:rPr lang="en-US" altLang="en-US" sz="1800" b="1" i="1" baseline="-25000" dirty="0" err="1"/>
              <a:t>i</a:t>
            </a:r>
            <a:r>
              <a:rPr lang="en-US" altLang="en-US" sz="1800" b="1" i="1" baseline="-25000" dirty="0"/>
              <a:t> </a:t>
            </a:r>
            <a:r>
              <a:rPr lang="en-US" altLang="en-US" sz="1500" b="1" i="1" baseline="-25000" dirty="0"/>
              <a:t> </a:t>
            </a:r>
            <a:r>
              <a:rPr lang="en-US" altLang="en-US" sz="1500" i="1" dirty="0">
                <a:solidFill>
                  <a:srgbClr val="000000"/>
                </a:solidFill>
              </a:rPr>
              <a:t>/*</a:t>
            </a:r>
            <a:r>
              <a:rPr lang="en-US" altLang="en-US" sz="1500" b="1" i="1" dirty="0">
                <a:solidFill>
                  <a:srgbClr val="000000"/>
                </a:solidFill>
              </a:rPr>
              <a:t> Available + </a:t>
            </a:r>
            <a:r>
              <a:rPr lang="en-US" sz="1500" i="1" dirty="0"/>
              <a:t> process Pi’s current allocated instances of resource</a:t>
            </a:r>
            <a:r>
              <a:rPr lang="en-US" sz="1500" dirty="0"/>
              <a:t>*/</a:t>
            </a:r>
            <a:r>
              <a:rPr lang="en-US" altLang="en-US" sz="1500" b="1" dirty="0">
                <a:solidFill>
                  <a:srgbClr val="000000"/>
                </a:solidFill>
              </a:rPr>
              <a:t> </a:t>
            </a:r>
            <a:br>
              <a:rPr lang="en-US" altLang="en-US" sz="1800" b="1" dirty="0"/>
            </a:br>
            <a:r>
              <a:rPr lang="en-US" altLang="en-US" sz="1800" b="1" i="1" dirty="0"/>
              <a:t>Finish</a:t>
            </a:r>
            <a:r>
              <a:rPr lang="en-US" altLang="en-US" sz="1800" b="1" dirty="0"/>
              <a:t>[</a:t>
            </a:r>
            <a:r>
              <a:rPr lang="en-US" altLang="en-US" sz="1800" b="1" i="1" dirty="0"/>
              <a:t>i</a:t>
            </a:r>
            <a:r>
              <a:rPr lang="en-US" altLang="en-US" sz="1800" b="1" dirty="0"/>
              <a:t>] = </a:t>
            </a:r>
            <a:r>
              <a:rPr lang="en-US" altLang="en-US" sz="1800" b="1" i="1" dirty="0"/>
              <a:t>true</a:t>
            </a:r>
            <a:br>
              <a:rPr lang="en-US" altLang="en-US" sz="1800" b="1" dirty="0"/>
            </a:br>
            <a:r>
              <a:rPr lang="en-US" altLang="en-US" sz="1800" dirty="0">
                <a:solidFill>
                  <a:srgbClr val="0070C0"/>
                </a:solidFill>
              </a:rPr>
              <a:t>go to step 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/>
              <a:t>4.	If </a:t>
            </a:r>
            <a:r>
              <a:rPr lang="en-US" altLang="en-US" sz="1800" b="1" i="1" dirty="0"/>
              <a:t>Finish[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] == false</a:t>
            </a:r>
            <a:r>
              <a:rPr lang="en-US" altLang="en-US" sz="1800" dirty="0"/>
              <a:t>, for some </a:t>
            </a:r>
            <a:r>
              <a:rPr lang="en-US" altLang="en-US" sz="1800" b="1" i="1" dirty="0" err="1"/>
              <a:t>i</a:t>
            </a:r>
            <a:r>
              <a:rPr lang="en-US" altLang="en-US" sz="1800" dirty="0"/>
              <a:t>, 1 </a:t>
            </a:r>
            <a:r>
              <a:rPr lang="en-US" altLang="en-US" sz="1800" dirty="0">
                <a:sym typeface="Symbol" panose="05050102010706020507" pitchFamily="18" charset="2"/>
              </a:rPr>
              <a:t> </a:t>
            </a:r>
            <a:r>
              <a:rPr lang="en-US" altLang="en-US" sz="1800" b="1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  </a:t>
            </a:r>
            <a:r>
              <a:rPr lang="en-US" altLang="en-US" sz="1800" b="1" i="1" dirty="0"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sz="1800" b="1" i="1" dirty="0">
                <a:sym typeface="Symbol" panose="05050102010706020507" pitchFamily="18" charset="2"/>
              </a:rPr>
              <a:t>Finish</a:t>
            </a:r>
            <a:r>
              <a:rPr lang="en-US" altLang="en-US" sz="1800" b="1" dirty="0"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] == </a:t>
            </a:r>
            <a:r>
              <a:rPr lang="en-US" altLang="en-US" sz="1800" b="1" i="1" dirty="0">
                <a:sym typeface="Symbol" panose="05050102010706020507" pitchFamily="18" charset="2"/>
              </a:rPr>
              <a:t>false</a:t>
            </a:r>
            <a:r>
              <a:rPr lang="en-US" altLang="en-US" sz="1800" dirty="0">
                <a:sym typeface="Symbol" panose="05050102010706020507" pitchFamily="18" charset="2"/>
              </a:rPr>
              <a:t>, then </a:t>
            </a:r>
            <a:r>
              <a:rPr lang="en-US" altLang="en-US" sz="1800" b="1" i="1" dirty="0">
                <a:sym typeface="Symbol" panose="05050102010706020507" pitchFamily="18" charset="2"/>
              </a:rPr>
              <a:t>P</a:t>
            </a:r>
            <a:r>
              <a:rPr lang="en-US" altLang="en-US" sz="18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is deadlocked</a:t>
            </a:r>
          </a:p>
          <a:p>
            <a:pPr marL="57150" indent="0"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Algorithm requires an order of Max O(</a:t>
            </a:r>
            <a:r>
              <a:rPr lang="en-US" altLang="en-US" sz="1800" b="1" i="1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m </a:t>
            </a:r>
            <a:r>
              <a:rPr lang="en-US" altLang="en-US" sz="1800" b="1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800" b="1" i="1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n-US" altLang="en-US" sz="1800" b="1" baseline="30000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 operations to detect whether the system is in deadlocked state</a:t>
            </a:r>
            <a:endParaRPr lang="en-US" altLang="en-US" sz="1800" dirty="0">
              <a:solidFill>
                <a:srgbClr val="FF0066"/>
              </a:solidFill>
              <a:latin typeface="Helvetica" panose="020B0604020202020204" pitchFamily="34" charset="0"/>
            </a:endParaRPr>
          </a:p>
          <a:p>
            <a:pPr marL="400050">
              <a:buFont typeface="+mj-lt"/>
              <a:buAutoNum type="arabicPeriod"/>
            </a:pPr>
            <a:endParaRPr lang="en-US" altLang="en-US" sz="22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068043" y="875846"/>
            <a:ext cx="782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  <a:latin typeface="Helvetica" panose="020B0604020202020204" pitchFamily="34" charset="0"/>
              </a:rPr>
              <a:t>Let </a:t>
            </a:r>
            <a:r>
              <a:rPr lang="en-US" altLang="en-US" i="1" dirty="0">
                <a:solidFill>
                  <a:srgbClr val="0070C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dirty="0">
                <a:solidFill>
                  <a:srgbClr val="0070C0"/>
                </a:solidFill>
                <a:latin typeface="Helvetica" panose="020B0604020202020204" pitchFamily="34" charset="0"/>
              </a:rPr>
              <a:t> = number of processes, and </a:t>
            </a:r>
            <a:r>
              <a:rPr lang="en-US" altLang="en-US" i="1" dirty="0">
                <a:solidFill>
                  <a:srgbClr val="0070C0"/>
                </a:solidFill>
                <a:latin typeface="Helvetica" panose="020B0604020202020204" pitchFamily="34" charset="0"/>
              </a:rPr>
              <a:t>m </a:t>
            </a:r>
            <a:r>
              <a:rPr lang="en-US" altLang="en-US" dirty="0">
                <a:solidFill>
                  <a:srgbClr val="0070C0"/>
                </a:solidFill>
                <a:latin typeface="Helvetica" panose="020B0604020202020204" pitchFamily="34" charset="0"/>
              </a:rPr>
              <a:t>= number of resources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61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19"/>
    </mc:Choice>
    <mc:Fallback xmlns="">
      <p:transition spd="slow" advTm="1038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818" y="908720"/>
            <a:ext cx="8037513" cy="5734967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Five processes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 through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4</a:t>
            </a:r>
            <a:r>
              <a:rPr lang="en-US" altLang="en-US" sz="1800" dirty="0"/>
              <a:t>;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three resource types </a:t>
            </a:r>
            <a:br>
              <a:rPr lang="en-US" altLang="en-US" sz="1800" dirty="0"/>
            </a:br>
            <a:r>
              <a:rPr lang="en-US" altLang="en-US" sz="1800" dirty="0"/>
              <a:t>A (7 instances), </a:t>
            </a:r>
            <a:r>
              <a:rPr lang="en-US" altLang="en-US" sz="1800" i="1" dirty="0"/>
              <a:t>B </a:t>
            </a:r>
            <a:r>
              <a:rPr lang="en-US" altLang="en-US" sz="1800" dirty="0"/>
              <a:t>(2 instances), and </a:t>
            </a:r>
            <a:r>
              <a:rPr lang="en-US" altLang="en-US" sz="1800" i="1" dirty="0"/>
              <a:t>C</a:t>
            </a:r>
            <a:r>
              <a:rPr lang="en-US" altLang="en-US" sz="18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Snapshot at time </a:t>
            </a:r>
            <a:r>
              <a:rPr lang="en-US" altLang="en-US" sz="1800" b="1" i="1" dirty="0"/>
              <a:t>T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			 </a:t>
            </a:r>
            <a:r>
              <a:rPr lang="en-US" altLang="en-US" sz="1800" i="1" u="sng" dirty="0"/>
              <a:t>Allocation</a:t>
            </a:r>
            <a:r>
              <a:rPr lang="en-US" altLang="en-US" sz="1800" i="1" dirty="0"/>
              <a:t>	</a:t>
            </a:r>
            <a:r>
              <a:rPr lang="en-US" altLang="en-US" sz="1800" i="1" u="sng" dirty="0"/>
              <a:t>Request</a:t>
            </a:r>
            <a:r>
              <a:rPr lang="en-US" altLang="en-US" sz="1800" i="1" dirty="0"/>
              <a:t>	</a:t>
            </a:r>
            <a:r>
              <a:rPr lang="en-US" altLang="en-US" sz="18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			</a:t>
            </a:r>
            <a:r>
              <a:rPr lang="en-US" altLang="en-US" sz="18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	       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	             0 1 0    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i="1" dirty="0"/>
              <a:t>             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	             2 0 0 	   2 0 2 	5 2 4 	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i="1" dirty="0"/>
              <a:t>              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		             3 0 3                 0 0 0 	0 1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i="1" dirty="0"/>
              <a:t>              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	             2 1 1 	   1 0 0 	3 1 3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	        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4	</a:t>
            </a:r>
            <a:r>
              <a:rPr lang="en-US" altLang="en-US" sz="1800" dirty="0"/>
              <a:t>	0 0 2 	   0 0 2	7 2 4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Sequence &lt;</a:t>
            </a:r>
            <a:r>
              <a:rPr lang="en-US" altLang="en-US" sz="1800" b="1" i="1" dirty="0">
                <a:solidFill>
                  <a:srgbClr val="FF0000"/>
                </a:solidFill>
              </a:rPr>
              <a:t>P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0</a:t>
            </a:r>
            <a:r>
              <a:rPr lang="en-US" altLang="en-US" sz="1800" b="1" i="1" dirty="0">
                <a:solidFill>
                  <a:srgbClr val="FF0000"/>
                </a:solidFill>
              </a:rPr>
              <a:t>, P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b="1" i="1" dirty="0">
                <a:solidFill>
                  <a:srgbClr val="FF0000"/>
                </a:solidFill>
              </a:rPr>
              <a:t>, P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3</a:t>
            </a:r>
            <a:r>
              <a:rPr lang="en-US" altLang="en-US" sz="1800" b="1" i="1" dirty="0">
                <a:solidFill>
                  <a:srgbClr val="FF0000"/>
                </a:solidFill>
              </a:rPr>
              <a:t>, P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1</a:t>
            </a:r>
            <a:r>
              <a:rPr lang="en-US" altLang="en-US" sz="1800" b="1" i="1" dirty="0">
                <a:solidFill>
                  <a:srgbClr val="FF0000"/>
                </a:solidFill>
              </a:rPr>
              <a:t>, P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4</a:t>
            </a:r>
            <a:r>
              <a:rPr lang="en-US" altLang="en-US" sz="1800" dirty="0"/>
              <a:t>&gt; will result in </a:t>
            </a:r>
            <a:r>
              <a:rPr lang="en-US" altLang="en-US" sz="1800" b="1" i="1" dirty="0"/>
              <a:t>Finish[i] = true </a:t>
            </a:r>
            <a:r>
              <a:rPr lang="en-US" altLang="en-US" sz="1800" dirty="0"/>
              <a:t>for all </a:t>
            </a:r>
            <a:r>
              <a:rPr lang="en-US" altLang="en-US" sz="1800" b="1" i="1" dirty="0"/>
              <a:t>I</a:t>
            </a:r>
            <a:endParaRPr lang="en-US" altLang="en-US" sz="1800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/>
              <a:t>If request for 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=0 0 1, then the system is deadlocked?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1800" dirty="0"/>
              <a:t>Can reclaim resources held by process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1800" dirty="0"/>
              <a:t>Deadlock exists, consisting of processes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, </a:t>
            </a:r>
            <a:r>
              <a:rPr lang="en-US" altLang="en-US" sz="1800" b="1" baseline="-25000" dirty="0"/>
              <a:t>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,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3</a:t>
            </a:r>
            <a:r>
              <a:rPr lang="en-US" altLang="en-US" sz="1800" dirty="0"/>
              <a:t>, and </a:t>
            </a:r>
            <a:r>
              <a:rPr lang="en-US" altLang="en-US" sz="1800" b="1" i="1" dirty="0"/>
              <a:t>P</a:t>
            </a:r>
            <a:r>
              <a:rPr lang="en-US" altLang="en-US" sz="1800" b="1" baseline="-25000" dirty="0"/>
              <a:t>4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baseline="-25000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55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2"/>
    </mc:Choice>
    <mc:Fallback xmlns="">
      <p:transition spd="slow" advTm="126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9026451" cy="63367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20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5"/>
    </mc:Choice>
    <mc:Fallback xmlns="">
      <p:transition spd="slow" advTm="211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02750"/>
            <a:ext cx="8229600" cy="2667000"/>
          </a:xfrm>
        </p:spPr>
        <p:txBody>
          <a:bodyPr/>
          <a:lstStyle/>
          <a:p>
            <a:r>
              <a:rPr lang="en-US" sz="2800" dirty="0"/>
              <a:t>How does it work?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Uses an access point (A file on the file system)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Two unrelated processes opens this file to communicate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One process writes and the other reads, thus it is a half-duplex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964805"/>
            <a:ext cx="26670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0900" y="4471535"/>
            <a:ext cx="24384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Named Pipe (FIFO)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4471535"/>
            <a:ext cx="106420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4471773"/>
            <a:ext cx="106420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5829300" y="4656201"/>
            <a:ext cx="1104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  <a:endCxn id="8" idx="3"/>
          </p:cNvCxnSpPr>
          <p:nvPr/>
        </p:nvCxnSpPr>
        <p:spPr>
          <a:xfrm flipH="1">
            <a:off x="2054802" y="4656201"/>
            <a:ext cx="1336098" cy="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4286869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1624" y="4277701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9088" y="5488805"/>
            <a:ext cx="476412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17" name="Straight Connector 16"/>
          <p:cNvCxnSpPr>
            <a:stCxn id="15" idx="0"/>
          </p:cNvCxnSpPr>
          <p:nvPr/>
        </p:nvCxnSpPr>
        <p:spPr>
          <a:xfrm flipV="1">
            <a:off x="5667294" y="4726805"/>
            <a:ext cx="0" cy="76200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FA6D9D-093E-4726-89D1-7E7DCABF8AEB}"/>
              </a:ext>
            </a:extLst>
          </p:cNvPr>
          <p:cNvSpPr/>
          <p:nvPr/>
        </p:nvSpPr>
        <p:spPr>
          <a:xfrm>
            <a:off x="1522701" y="6130671"/>
            <a:ext cx="566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https://www.youtube.com/watch?v=sP50GHDmfhY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E87D-64F3-4A31-B43A-C7DB1DB5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A46-20E2-4DAB-A9CA-5F016DC29CD6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66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8" grpId="0" animBg="1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20455</TotalTime>
  <Words>1161</Words>
  <Application>Microsoft Office PowerPoint</Application>
  <PresentationFormat>On-screen Show (4:3)</PresentationFormat>
  <Paragraphs>131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Monotype Sorts</vt:lpstr>
      <vt:lpstr>Arial</vt:lpstr>
      <vt:lpstr>Calibri</vt:lpstr>
      <vt:lpstr>Garamond</vt:lpstr>
      <vt:lpstr>Helvetica</vt:lpstr>
      <vt:lpstr>Times New Roman</vt:lpstr>
      <vt:lpstr>Office Theme</vt:lpstr>
      <vt:lpstr>PowerPoint Presentation</vt:lpstr>
      <vt:lpstr>Scheduling Criteria</vt:lpstr>
      <vt:lpstr>Scheduling Policy Goals/Criteria</vt:lpstr>
      <vt:lpstr>Shortest-Job-First (SJF) Scheduling</vt:lpstr>
      <vt:lpstr>Example of Shortest-remaining-time-first</vt:lpstr>
      <vt:lpstr>Detection Algorithm (different from Banks’</vt:lpstr>
      <vt:lpstr>Example of Detection Algorithm</vt:lpstr>
      <vt:lpstr>PowerPoint Presentation</vt:lpstr>
      <vt:lpstr>Named Pipes Cont.</vt:lpstr>
      <vt:lpstr>Named Pipes - Properties</vt:lpstr>
    </vt:vector>
  </TitlesOfParts>
  <Company>Faculty of Engineering &amp;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Zhang</dc:creator>
  <cp:lastModifiedBy>Jian Zhang</cp:lastModifiedBy>
  <cp:revision>836</cp:revision>
  <dcterms:created xsi:type="dcterms:W3CDTF">2013-06-04T05:21:47Z</dcterms:created>
  <dcterms:modified xsi:type="dcterms:W3CDTF">2020-04-13T12:22:42Z</dcterms:modified>
</cp:coreProperties>
</file>