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598F9-4ADA-4B51-B6CC-F76EAD98554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BCB03-436C-4D8F-97DD-0E8CF3A00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5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0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A104-0C0B-4348-9A89-F5D228FCF8A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7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shanCao/AnimalLabel/blob/master/CNTK/TransferLearning/TNC_TransferLearning.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ncanimallabel.azurewebsites.net/api/labels" TargetMode="External"/><Relationship Id="rId4" Type="http://schemas.openxmlformats.org/officeDocument/2006/relationships/hyperlink" Target="https://docs.microsoft.com/en-us/cognitive-toolkit/Evaluate-a-model-in-an-Azure-WebAp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tncanimallabel.azurewebsites.net/api/labe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ncanimallabel.azurewebsites.net/api/labels/aHR0cHM6Ly9xcXEuYmxvYi5jb3JlLndpbmRvd3MubmV0L215Y29udGFpbmVyL0lNQUcwMDA1LkpQRw==" TargetMode="External"/><Relationship Id="rId4" Type="http://schemas.openxmlformats.org/officeDocument/2006/relationships/hyperlink" Target="https://qqq.blob.core.windows.net/mycontainer/IMAG0005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TNC AI</a:t>
            </a:r>
            <a:br>
              <a:rPr lang="en-US" dirty="0"/>
            </a:br>
            <a:r>
              <a:rPr lang="en-US" sz="4800" dirty="0"/>
              <a:t>Task B – Deep Learning w/ CNTK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2018/03/09</a:t>
            </a:r>
            <a:endParaRPr lang="en-US" dirty="0"/>
          </a:p>
          <a:p>
            <a:endParaRPr lang="en-US" dirty="0"/>
          </a:p>
          <a:p>
            <a:r>
              <a:rPr lang="en-US" dirty="0"/>
              <a:t>CNTK Task Team</a:t>
            </a:r>
          </a:p>
        </p:txBody>
      </p:sp>
    </p:spTree>
    <p:extLst>
      <p:ext uri="{BB962C8B-B14F-4D97-AF65-F5344CB8AC3E}">
        <p14:creationId xmlns:p14="http://schemas.microsoft.com/office/powerpoint/2010/main" val="94050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Task B CNTK – Project </a:t>
            </a:r>
            <a:r>
              <a:rPr lang="en-US"/>
              <a:t>Status </a:t>
            </a:r>
            <a:r>
              <a:rPr lang="en-US" smtClean="0"/>
              <a:t>2018/03/09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903" y="1705247"/>
            <a:ext cx="2494918" cy="3574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6627" y="2472283"/>
            <a:ext cx="25306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 the model</a:t>
            </a:r>
          </a:p>
          <a:p>
            <a:r>
              <a:rPr lang="en-US" dirty="0">
                <a:hlinkClick r:id="rId3"/>
              </a:rPr>
              <a:t>TNC_TransferLearning.py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2583" y="4763193"/>
            <a:ext cx="1218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 GPUs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4552007" y="2006931"/>
            <a:ext cx="2585910" cy="153785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3992" y="2535326"/>
            <a:ext cx="24529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TNC_ResNet18_ImageNet_CNTK.model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872308" y="2311258"/>
            <a:ext cx="1606376" cy="53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72308" y="2846755"/>
            <a:ext cx="137569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Save the network and</a:t>
            </a:r>
          </a:p>
          <a:p>
            <a:r>
              <a:rPr lang="en-US" sz="1050" dirty="0"/>
              <a:t>learned parameters </a:t>
            </a:r>
          </a:p>
          <a:p>
            <a:r>
              <a:rPr lang="en-US" sz="1050" dirty="0"/>
              <a:t>to a CNTK model 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44133" y="1705247"/>
            <a:ext cx="2583025" cy="4406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99720" y="3763918"/>
            <a:ext cx="2606955" cy="2198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04735" y="4344173"/>
            <a:ext cx="2452916" cy="815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ASP.NET Web API</a:t>
            </a:r>
            <a:endParaRPr lang="en-US" dirty="0"/>
          </a:p>
          <a:p>
            <a:r>
              <a:rPr lang="en-US" dirty="0"/>
              <a:t>for</a:t>
            </a:r>
          </a:p>
          <a:p>
            <a:r>
              <a:rPr lang="en-US" sz="1100" dirty="0"/>
              <a:t>TNC_ResNet18_ImageNet_CNTK.model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7303225" y="2776210"/>
            <a:ext cx="2048924" cy="37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276501" y="4075113"/>
            <a:ext cx="2075648" cy="37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91398" y="3331317"/>
            <a:ext cx="1526380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Publish the web API </a:t>
            </a:r>
          </a:p>
          <a:p>
            <a:r>
              <a:rPr lang="en-US" sz="1050" dirty="0"/>
              <a:t>(including the model) to </a:t>
            </a:r>
          </a:p>
          <a:p>
            <a:r>
              <a:rPr lang="en-US" sz="1050" dirty="0"/>
              <a:t>Azure App Service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97676" y="4918673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CPU-Only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796349" y="5487320"/>
            <a:ext cx="187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Azure App Service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05629" y="2803780"/>
            <a:ext cx="1983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TNC Label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5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Task B CNTK – Project Status </a:t>
            </a:r>
            <a:r>
              <a:rPr lang="en-US" dirty="0" smtClean="0"/>
              <a:t>2018/03/09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38200" y="1255222"/>
            <a:ext cx="10515600" cy="53508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TNC China CNTK Model Web API URL</a:t>
            </a:r>
            <a:endParaRPr lang="en-US" sz="2400" dirty="0"/>
          </a:p>
          <a:p>
            <a:pPr lvl="1"/>
            <a:r>
              <a:rPr lang="en-US" sz="2000" dirty="0" smtClean="0">
                <a:hlinkClick r:id="rId3" action="ppaction://hlinkfile"/>
              </a:rPr>
              <a:t>tncanimallabel.azurewebsites.net/</a:t>
            </a:r>
            <a:r>
              <a:rPr lang="en-US" sz="2000" dirty="0" err="1" smtClean="0">
                <a:hlinkClick r:id="rId3" action="ppaction://hlinkfile"/>
              </a:rPr>
              <a:t>api</a:t>
            </a:r>
            <a:r>
              <a:rPr lang="en-US" sz="2000" dirty="0" smtClean="0">
                <a:hlinkClick r:id="rId3" action="ppaction://hlinkfile"/>
              </a:rPr>
              <a:t>/labels</a:t>
            </a:r>
            <a:endParaRPr lang="en-US" sz="2000" dirty="0" smtClean="0"/>
          </a:p>
          <a:p>
            <a:pPr lvl="2"/>
            <a:endParaRPr lang="en-US" sz="1800" dirty="0"/>
          </a:p>
          <a:p>
            <a:r>
              <a:rPr lang="en-US" sz="2400" dirty="0" smtClean="0"/>
              <a:t>It takes only one parameter – Base64 encoded URL of the image file</a:t>
            </a:r>
            <a:endParaRPr lang="en-US" sz="2400" dirty="0"/>
          </a:p>
          <a:p>
            <a:pPr lvl="1"/>
            <a:r>
              <a:rPr lang="en-US" sz="2000" dirty="0" smtClean="0"/>
              <a:t>E.g. if the URL of the image is </a:t>
            </a:r>
            <a:r>
              <a:rPr lang="en-US" sz="2000" u="sng" dirty="0">
                <a:hlinkClick r:id="rId4"/>
              </a:rPr>
              <a:t>https://qqq.blob.core.windows.net/mycontainer/IMAG0005.JPG</a:t>
            </a:r>
            <a:endParaRPr lang="en-US" sz="2000" dirty="0" smtClean="0"/>
          </a:p>
          <a:p>
            <a:pPr lvl="1"/>
            <a:r>
              <a:rPr lang="en-US" sz="2000" dirty="0" smtClean="0"/>
              <a:t>Then its based64 </a:t>
            </a:r>
            <a:r>
              <a:rPr lang="en-US" sz="2000" dirty="0"/>
              <a:t>encoded form is: aHR0cHM6Ly9xcXEuYmxvYi5jb3JlLndpbmRvd3MubmV0L215Y29udGFpbmVyL0lNQUcwMDA1LkpQRw</a:t>
            </a:r>
            <a:r>
              <a:rPr lang="en-US" sz="2000" dirty="0" smtClean="0"/>
              <a:t>==</a:t>
            </a:r>
          </a:p>
          <a:p>
            <a:pPr lvl="1"/>
            <a:r>
              <a:rPr lang="en-US" sz="2000" dirty="0" smtClean="0"/>
              <a:t>URL to call the API is: </a:t>
            </a:r>
            <a:r>
              <a:rPr lang="en-US" sz="2000" dirty="0" smtClean="0">
                <a:hlinkClick r:id="rId5"/>
              </a:rPr>
              <a:t>http://tncanimallabel.azurewebsites.net/api/labels/aHR0cHM6Ly9xcXEuYmxvYi5jb3JlLndpbmRvd3MubmV0L215Y29udGFpbmVyL0lNQUcwMDA1LkpQRw==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085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120</Words>
  <Application>Microsoft Office PowerPoint</Application>
  <PresentationFormat>Widescreen</PresentationFormat>
  <Paragraphs>37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TNC AI Task B – Deep Learning w/ CNTK</vt:lpstr>
      <vt:lpstr>Task B CNTK – Project Status 2018/03/09</vt:lpstr>
      <vt:lpstr>Task B CNTK – Project Status 2018/03/09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Yushan Cao</dc:creator>
  <cp:lastModifiedBy>Yushan Cao</cp:lastModifiedBy>
  <cp:revision>110</cp:revision>
  <dcterms:created xsi:type="dcterms:W3CDTF">2017-10-30T22:04:40Z</dcterms:created>
  <dcterms:modified xsi:type="dcterms:W3CDTF">2018-03-09T19:09:54Z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yuca@microsoft.com</vt:lpwstr>
  </property>
  <property fmtid="{D5CDD505-2E9C-101B-9397-08002B2CF9AE}" pid="5" name="MSIP_Label_f42aa342-8706-4288-bd11-ebb85995028c_SetDate">
    <vt:lpwstr>2017-10-30T22:04:44.1576524Z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