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74" r:id="rId5"/>
    <p:sldId id="278" r:id="rId6"/>
    <p:sldId id="275" r:id="rId7"/>
    <p:sldId id="280" r:id="rId8"/>
    <p:sldId id="276" r:id="rId9"/>
    <p:sldId id="281" r:id="rId10"/>
    <p:sldId id="279" r:id="rId11"/>
    <p:sldId id="277" r:id="rId12"/>
    <p:sldId id="282" r:id="rId13"/>
    <p:sldId id="286" r:id="rId14"/>
    <p:sldId id="285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3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9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WebAPI_Files_Needed_to_published_to_Azure_Web_App.t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ncanimallabel.azurewebsites.net/api/labe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ncanimallabel.azurewebsites.net/api/labels/aHR0cHM6Ly9xcXEuYmxvYi5jb3JlLndpbmRvd3MubmV0L215Y29udGFpbmVyL0lNQUcwMDA1LkpQRw==" TargetMode="External"/><Relationship Id="rId4" Type="http://schemas.openxmlformats.org/officeDocument/2006/relationships/hyperlink" Target="https://qqq.blob.core.windows.net/mycontainer/IMAG0005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hanCao/AnimalLabel/blob/master/CNTK/TransferLearning/TNC_TransferLearning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ncanimallabel.azurewebsites.net/api/labels" TargetMode="External"/><Relationship Id="rId4" Type="http://schemas.openxmlformats.org/officeDocument/2006/relationships/hyperlink" Target="https://docs.microsoft.com/en-us/cognitive-toolkit/Evaluate-a-model-in-an-Azure-WebAp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ncanimallabelwebapi.azurewebsites.net/api/prediction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thcentralus.dev.cognitive.microsoft.com/docs/services/57982f59b5964e36841e22dfbfe78fc1/operations/5a3044f608fa5e06b890f16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getting-started-with-aspnet-web-api/tutorial-your-first-web-a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cognitive-toolkit/evaluate-a-model-in-an-azure-webapi" TargetMode="External"/><Relationship Id="rId4" Type="http://schemas.openxmlformats.org/officeDocument/2006/relationships/hyperlink" Target="https://www.asp.net/web-api/overview/getting-started-with-aspnet-web-ap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cntk-eval-examp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hyperlink" Target="https://docs.microsoft.com/en-us/cognitive-toolkit/troubleshoot-cnt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TNC AI</a:t>
            </a:r>
            <a:br>
              <a:rPr lang="en-US" dirty="0"/>
            </a:br>
            <a:r>
              <a:rPr lang="en-US" sz="4800" dirty="0"/>
              <a:t>Task B – Deep Learning w/ CNTK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2018/07/06</a:t>
            </a:r>
          </a:p>
          <a:p>
            <a:endParaRPr lang="en-US" dirty="0"/>
          </a:p>
          <a:p>
            <a:r>
              <a:rPr lang="en-US" dirty="0"/>
              <a:t>CNTK Task Team</a:t>
            </a:r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Tools -&gt; NuGet Package Manager -&gt; Manage NuGet Packages for Solution…</a:t>
            </a:r>
          </a:p>
          <a:p>
            <a:r>
              <a:rPr lang="en-US" sz="2400" dirty="0"/>
              <a:t>Install the </a:t>
            </a:r>
            <a:r>
              <a:rPr lang="en-US" sz="2400" dirty="0" err="1"/>
              <a:t>CNTK.CPUOnly</a:t>
            </a:r>
            <a:r>
              <a:rPr lang="en-US" sz="2400" dirty="0"/>
              <a:t>, </a:t>
            </a:r>
            <a:r>
              <a:rPr lang="en-US" sz="2400" dirty="0" err="1"/>
              <a:t>CNTK.Deps.MKL</a:t>
            </a:r>
            <a:r>
              <a:rPr lang="en-US" sz="2400" dirty="0"/>
              <a:t>, </a:t>
            </a:r>
            <a:r>
              <a:rPr lang="en-US" sz="2400" dirty="0" err="1"/>
              <a:t>CNTK.Deps.OpenCV.Zip</a:t>
            </a:r>
            <a:r>
              <a:rPr lang="en-US" sz="2400" dirty="0"/>
              <a:t> packages</a:t>
            </a:r>
          </a:p>
          <a:p>
            <a:r>
              <a:rPr lang="en-US" sz="2400" dirty="0"/>
              <a:t>Make sure you have these DLLs in the solution folder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818AB-C178-4D10-9A78-812A7FF38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41" y="2310383"/>
            <a:ext cx="8471335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9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VisualStudio</a:t>
            </a:r>
            <a:r>
              <a:rPr lang="en-US" sz="2400" dirty="0"/>
              <a:t>, under the solution, create CNTK/Models folder</a:t>
            </a:r>
          </a:p>
          <a:p>
            <a:r>
              <a:rPr lang="en-US" sz="2400" dirty="0"/>
              <a:t>In File Explorer, copy the 2 CNTK models in the folder.</a:t>
            </a:r>
          </a:p>
          <a:p>
            <a:endParaRPr lang="en-US" sz="24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B7DCD-EFDB-49E4-A713-25AAC4DD1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9" y="2073757"/>
            <a:ext cx="2133710" cy="3689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14745-0370-474D-BD20-5A5CC43AC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49" y="2177666"/>
            <a:ext cx="6769448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https://docs.microsoft.com/en-us/cognitive-toolkit/Evaluate-a-model-in-an-Azure-WebApi</a:t>
            </a:r>
            <a:endParaRPr lang="en-US" sz="2000" dirty="0"/>
          </a:p>
          <a:p>
            <a:pPr lvl="1"/>
            <a:r>
              <a:rPr lang="en-US" sz="2000" dirty="0"/>
              <a:t>Very Important, when Publishing, ensure to choose a x64 configuration.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DB015-8559-4787-9FCC-43F17427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83" y="1841479"/>
            <a:ext cx="6345479" cy="50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/>
              <a:t>A successful publish should include these files -- </a:t>
            </a:r>
            <a:r>
              <a:rPr lang="en-US" sz="2000" dirty="0">
                <a:hlinkClick r:id="rId3" action="ppaction://hlinkfile"/>
              </a:rPr>
              <a:t>WebAPI_Files_Needed_to_published_to_Azure_Web_App.txt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629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/>
              <a:t>After publishing, need to go in Azure portal to set the platform to 64-bit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F0A99-E1AE-4923-9AF4-8315F942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87" y="1479263"/>
            <a:ext cx="7690186" cy="52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2018/03/09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5350851"/>
          </a:xfrm>
        </p:spPr>
        <p:txBody>
          <a:bodyPr>
            <a:normAutofit/>
          </a:bodyPr>
          <a:lstStyle/>
          <a:p>
            <a:r>
              <a:rPr lang="en-US" sz="2400" dirty="0"/>
              <a:t>TNC China CNTK Model Web API URL</a:t>
            </a:r>
          </a:p>
          <a:p>
            <a:pPr lvl="1"/>
            <a:r>
              <a:rPr lang="en-US" sz="2000" dirty="0">
                <a:hlinkClick r:id="rId3" action="ppaction://hlinkfile"/>
              </a:rPr>
              <a:t>tncanimallabel.azurewebsites.net/</a:t>
            </a:r>
            <a:r>
              <a:rPr lang="en-US" sz="2000" dirty="0" err="1">
                <a:hlinkClick r:id="rId3" action="ppaction://hlinkfile"/>
              </a:rPr>
              <a:t>api</a:t>
            </a:r>
            <a:r>
              <a:rPr lang="en-US" sz="2000" dirty="0">
                <a:hlinkClick r:id="rId3" action="ppaction://hlinkfile"/>
              </a:rPr>
              <a:t>/labels</a:t>
            </a:r>
            <a:endParaRPr lang="en-US" sz="2000" dirty="0"/>
          </a:p>
          <a:p>
            <a:pPr lvl="2"/>
            <a:endParaRPr lang="en-US" sz="1800" dirty="0"/>
          </a:p>
          <a:p>
            <a:r>
              <a:rPr lang="en-US" sz="2400" dirty="0"/>
              <a:t>It takes only one parameter – Base64 encoded URL of the image file</a:t>
            </a:r>
          </a:p>
          <a:p>
            <a:pPr lvl="1"/>
            <a:r>
              <a:rPr lang="en-US" sz="2000" dirty="0"/>
              <a:t>E.g. if the URL of the image is </a:t>
            </a:r>
            <a:r>
              <a:rPr lang="en-US" sz="2000" u="sng" dirty="0">
                <a:hlinkClick r:id="rId4"/>
              </a:rPr>
              <a:t>https://qqq.blob.core.windows.net/mycontainer/IMAG0005.JPG</a:t>
            </a:r>
            <a:endParaRPr lang="en-US" sz="2000" dirty="0"/>
          </a:p>
          <a:p>
            <a:pPr lvl="1"/>
            <a:r>
              <a:rPr lang="en-US" sz="2000" dirty="0"/>
              <a:t>Then its based64 encoded form is: aHR0cHM6Ly9xcXEuYmxvYi5jb3JlLndpbmRvd3MubmV0L215Y29udGFpbmVyL0lNQUcwMDA1LkpQRw==</a:t>
            </a:r>
          </a:p>
          <a:p>
            <a:pPr lvl="1"/>
            <a:r>
              <a:rPr lang="en-US" sz="2000" dirty="0"/>
              <a:t>URL to call the API is: </a:t>
            </a:r>
            <a:r>
              <a:rPr lang="en-US" sz="2000" dirty="0">
                <a:hlinkClick r:id="rId5"/>
              </a:rPr>
              <a:t>http://tncanimallabel.azurewebsites.net/api/labels/aHR0cHM6Ly9xcXEuYmxvYi5jb3JlLndpbmRvd3MubmV0L215Y29udGFpbmVyL0lNQUcwMDA1LkpQRw==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86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</a:t>
            </a:r>
            <a:r>
              <a:rPr lang="en-US"/>
              <a:t>Status 2018/03/09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903" y="1705247"/>
            <a:ext cx="2494918" cy="3574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627" y="2472283"/>
            <a:ext cx="253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the model</a:t>
            </a:r>
          </a:p>
          <a:p>
            <a:r>
              <a:rPr lang="en-US" dirty="0">
                <a:hlinkClick r:id="rId3"/>
              </a:rPr>
              <a:t>TNC_TransferLearning.py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583" y="4763193"/>
            <a:ext cx="121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GPUs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4552007" y="2006931"/>
            <a:ext cx="2585910" cy="15378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3992" y="2535326"/>
            <a:ext cx="2452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TNC_ResNet18_ImageNet_CNTK.model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72308" y="2311258"/>
            <a:ext cx="1606376" cy="53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08" y="2846755"/>
            <a:ext cx="13756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Save the network and</a:t>
            </a:r>
          </a:p>
          <a:p>
            <a:r>
              <a:rPr lang="en-US" sz="1050" dirty="0"/>
              <a:t>learned parameters </a:t>
            </a:r>
          </a:p>
          <a:p>
            <a:r>
              <a:rPr lang="en-US" sz="1050" dirty="0"/>
              <a:t>to a CNTK model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44133" y="1705247"/>
            <a:ext cx="2583025" cy="4406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9720" y="3763918"/>
            <a:ext cx="2606955" cy="2198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04735" y="4344173"/>
            <a:ext cx="2452916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ASP.NET Web API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sz="1100" dirty="0"/>
              <a:t>TNC_ResNet18_ImageNet_CNTK.model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303225" y="2776210"/>
            <a:ext cx="2048924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276501" y="4075113"/>
            <a:ext cx="2075648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1398" y="3331317"/>
            <a:ext cx="152638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Publish the web API </a:t>
            </a:r>
          </a:p>
          <a:p>
            <a:r>
              <a:rPr lang="en-US" sz="1050" dirty="0"/>
              <a:t>(including the model) to </a:t>
            </a:r>
          </a:p>
          <a:p>
            <a:r>
              <a:rPr lang="en-US" sz="1050" dirty="0"/>
              <a:t>Azure App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7676" y="491867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CPU-Only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96349" y="5487320"/>
            <a:ext cx="18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Azure App Service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05629" y="2803780"/>
            <a:ext cx="1983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TNC Label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2018/03/09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5350851"/>
          </a:xfrm>
        </p:spPr>
        <p:txBody>
          <a:bodyPr>
            <a:normAutofit/>
          </a:bodyPr>
          <a:lstStyle/>
          <a:p>
            <a:r>
              <a:rPr lang="en-US" sz="2400" dirty="0"/>
              <a:t>TNC China CNTK Model Web API URL</a:t>
            </a:r>
          </a:p>
          <a:p>
            <a:pPr lvl="1"/>
            <a:r>
              <a:rPr lang="en-US" sz="2000" dirty="0">
                <a:hlinkClick r:id="rId3"/>
              </a:rPr>
              <a:t>http://tncanimallabelwebapi.azurewebsites.net/api/prediction/1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400" dirty="0"/>
              <a:t>Its interface mirrors the Microsoft </a:t>
            </a:r>
            <a:r>
              <a:rPr lang="en-US" sz="2400" dirty="0" err="1"/>
              <a:t>CustomVision</a:t>
            </a:r>
            <a:r>
              <a:rPr lang="en-US" sz="2400" dirty="0"/>
              <a:t> API </a:t>
            </a:r>
            <a:endParaRPr lang="en-US" sz="2000" dirty="0"/>
          </a:p>
          <a:p>
            <a:pPr lvl="1"/>
            <a:r>
              <a:rPr lang="en-US" sz="2000" dirty="0"/>
              <a:t>1.	</a:t>
            </a:r>
            <a:r>
              <a:rPr lang="en-US" sz="2000" dirty="0" err="1"/>
              <a:t>PredictImageUrl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https://southcentralus.dev.cognitive.microsoft.com/docs/services/57982f59b5964e36841e22dfbfe78fc1/operations/5a3044f608fa5e06b890f163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85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https://docs.microsoft.com/en-us/aspnet/web-api/overview/getting-started-with-aspnet-web-api/tutorial-your-first-web-api</a:t>
            </a:r>
            <a:endParaRPr lang="en-US" sz="2000" dirty="0"/>
          </a:p>
          <a:p>
            <a:r>
              <a:rPr lang="en-US" sz="2400" dirty="0"/>
              <a:t>More docs on </a:t>
            </a:r>
            <a:r>
              <a:rPr lang="en-US" sz="2400" dirty="0" err="1"/>
              <a:t>ASP.Net</a:t>
            </a:r>
            <a:r>
              <a:rPr lang="en-US" sz="2400" dirty="0"/>
              <a:t> Web API </a:t>
            </a:r>
          </a:p>
          <a:p>
            <a:pPr lvl="1"/>
            <a:r>
              <a:rPr lang="en-US" sz="2000" dirty="0">
                <a:hlinkClick r:id="rId4"/>
              </a:rPr>
              <a:t>https://www.asp.net/web-api/overview/getting-started-with-aspnet-web-api</a:t>
            </a:r>
            <a:endParaRPr lang="en-US" sz="2000" dirty="0"/>
          </a:p>
          <a:p>
            <a:r>
              <a:rPr lang="en-US" sz="2400" dirty="0"/>
              <a:t>Then follow this doc to add CNTK evaluation code into the skeleton project.</a:t>
            </a:r>
          </a:p>
          <a:p>
            <a:pPr lvl="1"/>
            <a:r>
              <a:rPr lang="en-US" sz="2000" dirty="0">
                <a:hlinkClick r:id="rId5"/>
              </a:rPr>
              <a:t>https://docs.microsoft.com/en-us/cognitive-toolkit/evaluate-a-model-in-an-azure-webapi</a:t>
            </a:r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239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Ensure to configure the project to use 64-bit IIS Express</a:t>
            </a:r>
          </a:p>
          <a:p>
            <a:pPr lvl="1"/>
            <a:r>
              <a:rPr lang="en-US" sz="1600" dirty="0">
                <a:hlinkClick r:id="rId3"/>
              </a:rPr>
              <a:t>https://docs.microsoft.com/en-us/cognitive-toolkit/evaluate-a-model-in-an-azure-webapi</a:t>
            </a:r>
            <a:endParaRPr lang="en-US" sz="1600" dirty="0"/>
          </a:p>
          <a:p>
            <a:pPr lvl="1"/>
            <a:r>
              <a:rPr lang="en-US" sz="1600" dirty="0"/>
              <a:t>CNTK requires a 64-bit runtime environment. Make sure in the Configuration Manager that the project is compiled for the x64 platform. In addition, the </a:t>
            </a:r>
            <a:r>
              <a:rPr lang="en-US" sz="1600" dirty="0" err="1"/>
              <a:t>WebApi</a:t>
            </a:r>
            <a:r>
              <a:rPr lang="en-US" sz="1600" dirty="0"/>
              <a:t> we are creating has to be hosted in a 64-bit instance of IIS. You can enforce this by selecting "Use 64 bit version of IIS Express for web sites and projects" Tools -&gt; Options -&gt; Project and Solutions -&gt; </a:t>
            </a:r>
            <a:r>
              <a:rPr lang="en-US" sz="1600" dirty="0" err="1"/>
              <a:t>WebProjects</a:t>
            </a:r>
            <a:endParaRPr lang="en-US" sz="16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76155-3238-4361-AAB2-3DEC3C546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08" y="2410674"/>
            <a:ext cx="712569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7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You will get this error if the project is not compiled for x64 platform</a:t>
            </a:r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FEFA-D768-4229-BD0F-F75BFA32B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" y="1338857"/>
            <a:ext cx="11976716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Also ensure to configure the project to build for x64 platform</a:t>
            </a:r>
          </a:p>
          <a:p>
            <a:pPr lvl="1"/>
            <a:r>
              <a:rPr lang="en-US" sz="1600" dirty="0">
                <a:hlinkClick r:id="rId3"/>
              </a:rPr>
              <a:t>https://docs.microsoft.com/en-us/cognitive-toolkit/cntk-eval-examples</a:t>
            </a:r>
            <a:r>
              <a:rPr lang="en-US" sz="1600" dirty="0"/>
              <a:t>  </a:t>
            </a:r>
          </a:p>
          <a:p>
            <a:pPr lvl="1"/>
            <a:r>
              <a:rPr lang="en-US" sz="1600" dirty="0">
                <a:hlinkClick r:id="rId4"/>
              </a:rPr>
              <a:t>https://docs.microsoft.com/en-us/cognitive-toolkit/troubleshoot-cntk</a:t>
            </a:r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3C361-B147-47CA-A33B-1EF49222D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72" y="2444699"/>
            <a:ext cx="7823602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Tools -&gt; NuGet Package Manager -&gt; Manage NuGet Packages for Solution…</a:t>
            </a:r>
          </a:p>
          <a:p>
            <a:r>
              <a:rPr lang="en-US" sz="2400" dirty="0"/>
              <a:t>Install the </a:t>
            </a:r>
            <a:r>
              <a:rPr lang="en-US" sz="2400" dirty="0" err="1"/>
              <a:t>CNTK.CPUOnly</a:t>
            </a:r>
            <a:r>
              <a:rPr lang="en-US" sz="2400" dirty="0"/>
              <a:t>, </a:t>
            </a:r>
            <a:r>
              <a:rPr lang="en-US" sz="2400" dirty="0" err="1"/>
              <a:t>CNTK.Deps.MKL</a:t>
            </a:r>
            <a:r>
              <a:rPr lang="en-US" sz="2400" dirty="0"/>
              <a:t>, </a:t>
            </a:r>
            <a:r>
              <a:rPr lang="en-US" sz="2400" dirty="0" err="1"/>
              <a:t>CNTK.Deps.OpenCV.Zip</a:t>
            </a:r>
            <a:r>
              <a:rPr lang="en-US" sz="2400" dirty="0"/>
              <a:t> packages</a:t>
            </a:r>
          </a:p>
          <a:p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CB491-B32C-4879-9E97-F60DF353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2" y="1830718"/>
            <a:ext cx="10243076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Ensure to add path in global.aspx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0285B-2E6E-4FE7-8C1A-87FFC601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3" y="1838243"/>
            <a:ext cx="5886753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2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658</Words>
  <Application>Microsoft Office PowerPoint</Application>
  <PresentationFormat>Widescreen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TNC AI Task B – Deep Learning w/ CNTK</vt:lpstr>
      <vt:lpstr>Task B CNTK – Project Status 2018/03/09</vt:lpstr>
      <vt:lpstr>Task B CNTK – Project Status 2018/03/09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Task B CNTK – Project Status 2018/03/09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128</cp:revision>
  <dcterms:created xsi:type="dcterms:W3CDTF">2017-10-30T22:04:40Z</dcterms:created>
  <dcterms:modified xsi:type="dcterms:W3CDTF">2018-07-07T22:44:11Z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