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0" r:id="rId9"/>
    <p:sldId id="273" r:id="rId10"/>
    <p:sldId id="269" r:id="rId11"/>
    <p:sldId id="270" r:id="rId12"/>
    <p:sldId id="274" r:id="rId13"/>
    <p:sldId id="275" r:id="rId14"/>
    <p:sldId id="276" r:id="rId15"/>
    <p:sldId id="265" r:id="rId16"/>
    <p:sldId id="271" r:id="rId17"/>
    <p:sldId id="263" r:id="rId18"/>
    <p:sldId id="26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137" autoAdjust="0"/>
  </p:normalViewPr>
  <p:slideViewPr>
    <p:cSldViewPr snapToGrid="0">
      <p:cViewPr varScale="1">
        <p:scale>
          <a:sx n="99" d="100"/>
          <a:sy n="9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" TargetMode="External"/><Relationship Id="rId2" Type="http://schemas.openxmlformats.org/officeDocument/2006/relationships/hyperlink" Target="https://docs.microsoft.com/en-us/cognitive-toolkit/setup-windows-python?tabs=cntkpy22" TargetMode="External"/><Relationship Id="rId1" Type="http://schemas.openxmlformats.org/officeDocument/2006/relationships/hyperlink" Target="https://www.anaconda.com/download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" TargetMode="External"/><Relationship Id="rId2" Type="http://schemas.openxmlformats.org/officeDocument/2006/relationships/hyperlink" Target="https://docs.microsoft.com/en-us/cognitive-toolkit/setup-windows-python?tabs=cntkpy22" TargetMode="External"/><Relationship Id="rId1" Type="http://schemas.openxmlformats.org/officeDocument/2006/relationships/hyperlink" Target="https://www.anaconda.com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2370A-9062-4EFF-BC66-5B534D548D4A}" type="doc">
      <dgm:prSet loTypeId="urn:microsoft.com/office/officeart/2005/8/layout/list1" loCatId="Inbox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7149A8B-EC97-4F66-83B4-88F91B35249F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B0166D62-5762-482D-9740-5F49BA876728}" type="parTrans" cxnId="{F93C4417-4A5F-4EC1-BE50-66DCD340CC18}">
      <dgm:prSet/>
      <dgm:spPr/>
      <dgm:t>
        <a:bodyPr/>
        <a:lstStyle/>
        <a:p>
          <a:endParaRPr lang="en-US"/>
        </a:p>
      </dgm:t>
    </dgm:pt>
    <dgm:pt modelId="{C6FF8A77-24A6-4F46-8A8B-2F385AA91E46}" type="sibTrans" cxnId="{F93C4417-4A5F-4EC1-BE50-66DCD340CC18}">
      <dgm:prSet/>
      <dgm:spPr/>
      <dgm:t>
        <a:bodyPr/>
        <a:lstStyle/>
        <a:p>
          <a:endParaRPr lang="en-US"/>
        </a:p>
      </dgm:t>
    </dgm:pt>
    <dgm:pt modelId="{AA8DE331-7414-4359-BE7D-A65F0649AFF0}">
      <dgm:prSet/>
      <dgm:spPr/>
      <dgm:t>
        <a:bodyPr/>
        <a:lstStyle/>
        <a:p>
          <a:r>
            <a:rPr lang="en-US" dirty="0"/>
            <a:t>Train our model how to classify something into some class</a:t>
          </a:r>
        </a:p>
      </dgm:t>
    </dgm:pt>
    <dgm:pt modelId="{A6E43535-848E-4553-9C92-5148B98471BC}" type="parTrans" cxnId="{3E941F2F-FF68-42E6-806E-C5A40BF71D6A}">
      <dgm:prSet/>
      <dgm:spPr/>
      <dgm:t>
        <a:bodyPr/>
        <a:lstStyle/>
        <a:p>
          <a:endParaRPr lang="en-US"/>
        </a:p>
      </dgm:t>
    </dgm:pt>
    <dgm:pt modelId="{8C417709-BB0A-49E9-9E85-CAFA5696A465}" type="sibTrans" cxnId="{3E941F2F-FF68-42E6-806E-C5A40BF71D6A}">
      <dgm:prSet/>
      <dgm:spPr/>
      <dgm:t>
        <a:bodyPr/>
        <a:lstStyle/>
        <a:p>
          <a:endParaRPr lang="en-US"/>
        </a:p>
      </dgm:t>
    </dgm:pt>
    <dgm:pt modelId="{465FF9F8-BF6E-4324-89D9-D9A5509CC019}">
      <dgm:prSet/>
      <dgm:spPr/>
      <dgm:t>
        <a:bodyPr/>
        <a:lstStyle/>
        <a:p>
          <a:r>
            <a:rPr lang="en-US"/>
            <a:t>Support vector machines (SVM)</a:t>
          </a:r>
        </a:p>
      </dgm:t>
    </dgm:pt>
    <dgm:pt modelId="{4B51AB15-1973-464C-9D27-47CE58A29A19}" type="parTrans" cxnId="{4C5FBB16-D5B6-4715-98B9-C096CB31B1C8}">
      <dgm:prSet/>
      <dgm:spPr/>
      <dgm:t>
        <a:bodyPr/>
        <a:lstStyle/>
        <a:p>
          <a:endParaRPr lang="en-US"/>
        </a:p>
      </dgm:t>
    </dgm:pt>
    <dgm:pt modelId="{30FA3F58-7E6A-4253-83BE-1D5344522460}" type="sibTrans" cxnId="{4C5FBB16-D5B6-4715-98B9-C096CB31B1C8}">
      <dgm:prSet/>
      <dgm:spPr/>
      <dgm:t>
        <a:bodyPr/>
        <a:lstStyle/>
        <a:p>
          <a:endParaRPr lang="en-US"/>
        </a:p>
      </dgm:t>
    </dgm:pt>
    <dgm:pt modelId="{02ED1DDA-C73C-43DF-A1EB-0DA33437E2A6}">
      <dgm:prSet/>
      <dgm:spPr/>
      <dgm:t>
        <a:bodyPr/>
        <a:lstStyle/>
        <a:p>
          <a:r>
            <a:rPr lang="en-US"/>
            <a:t>Naïve Bayes classifier.</a:t>
          </a:r>
        </a:p>
      </dgm:t>
    </dgm:pt>
    <dgm:pt modelId="{A45D468F-438D-4908-8A8A-2E498CC4D95D}" type="parTrans" cxnId="{A41F018B-9346-421D-AE31-6ADAC9046D99}">
      <dgm:prSet/>
      <dgm:spPr/>
      <dgm:t>
        <a:bodyPr/>
        <a:lstStyle/>
        <a:p>
          <a:endParaRPr lang="en-US"/>
        </a:p>
      </dgm:t>
    </dgm:pt>
    <dgm:pt modelId="{CF333DAE-8581-46EB-98A2-8B8C5961FD1F}" type="sibTrans" cxnId="{A41F018B-9346-421D-AE31-6ADAC9046D99}">
      <dgm:prSet/>
      <dgm:spPr/>
      <dgm:t>
        <a:bodyPr/>
        <a:lstStyle/>
        <a:p>
          <a:endParaRPr lang="en-US"/>
        </a:p>
      </dgm:t>
    </dgm:pt>
    <dgm:pt modelId="{074AF4CB-2021-4AA6-A873-69CBA32454AD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64BEF911-E55E-4BCB-A9B9-B6FA9F66C36B}" type="parTrans" cxnId="{8740EC3A-3258-44AE-914E-A4AE6AD6C4A5}">
      <dgm:prSet/>
      <dgm:spPr/>
      <dgm:t>
        <a:bodyPr/>
        <a:lstStyle/>
        <a:p>
          <a:endParaRPr lang="en-US"/>
        </a:p>
      </dgm:t>
    </dgm:pt>
    <dgm:pt modelId="{D3E01923-01E0-4FEF-914C-B47DB56D73EC}" type="sibTrans" cxnId="{8740EC3A-3258-44AE-914E-A4AE6AD6C4A5}">
      <dgm:prSet/>
      <dgm:spPr/>
      <dgm:t>
        <a:bodyPr/>
        <a:lstStyle/>
        <a:p>
          <a:endParaRPr lang="en-US"/>
        </a:p>
      </dgm:t>
    </dgm:pt>
    <dgm:pt modelId="{E17643DB-C5F8-4DDA-9510-9594D02E764A}">
      <dgm:prSet/>
      <dgm:spPr/>
      <dgm:t>
        <a:bodyPr/>
        <a:lstStyle/>
        <a:p>
          <a:r>
            <a:rPr lang="en-US"/>
            <a:t>Nearest neighbors (KNN)</a:t>
          </a:r>
        </a:p>
      </dgm:t>
    </dgm:pt>
    <dgm:pt modelId="{70BA93C0-24EE-47BF-8E5E-F610C3F037AD}" type="parTrans" cxnId="{2434AF5F-2A66-4BBA-A9BF-B865643E8277}">
      <dgm:prSet/>
      <dgm:spPr/>
      <dgm:t>
        <a:bodyPr/>
        <a:lstStyle/>
        <a:p>
          <a:endParaRPr lang="en-US"/>
        </a:p>
      </dgm:t>
    </dgm:pt>
    <dgm:pt modelId="{EC57AC2B-BABD-4A82-A64A-42BB44F727DB}" type="sibTrans" cxnId="{2434AF5F-2A66-4BBA-A9BF-B865643E8277}">
      <dgm:prSet/>
      <dgm:spPr/>
      <dgm:t>
        <a:bodyPr/>
        <a:lstStyle/>
        <a:p>
          <a:endParaRPr lang="en-US"/>
        </a:p>
      </dgm:t>
    </dgm:pt>
    <dgm:pt modelId="{33239236-FC94-4D06-9119-B7EA2CA183A1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50F1AA05-9376-4C6C-AB81-2B9CEC3D67A5}" type="parTrans" cxnId="{4D58194A-78C1-4D08-8182-2E5554504760}">
      <dgm:prSet/>
      <dgm:spPr/>
      <dgm:t>
        <a:bodyPr/>
        <a:lstStyle/>
        <a:p>
          <a:endParaRPr lang="en-US"/>
        </a:p>
      </dgm:t>
    </dgm:pt>
    <dgm:pt modelId="{E47229AF-4666-40D7-B1F7-D9C40AC31CED}" type="sibTrans" cxnId="{4D58194A-78C1-4D08-8182-2E5554504760}">
      <dgm:prSet/>
      <dgm:spPr/>
      <dgm:t>
        <a:bodyPr/>
        <a:lstStyle/>
        <a:p>
          <a:endParaRPr lang="en-US"/>
        </a:p>
      </dgm:t>
    </dgm:pt>
    <dgm:pt modelId="{621EC80A-6058-4AAC-BD2E-1923CF894624}">
      <dgm:prSet/>
      <dgm:spPr/>
      <dgm:t>
        <a:bodyPr/>
        <a:lstStyle/>
        <a:p>
          <a:r>
            <a:rPr lang="en-US"/>
            <a:t>……</a:t>
          </a:r>
        </a:p>
      </dgm:t>
    </dgm:pt>
    <dgm:pt modelId="{54FBDBD5-873B-46D3-94B1-365AD150A57D}" type="parTrans" cxnId="{C39D386B-C056-471A-930C-C48F7D029E44}">
      <dgm:prSet/>
      <dgm:spPr/>
      <dgm:t>
        <a:bodyPr/>
        <a:lstStyle/>
        <a:p>
          <a:endParaRPr lang="en-US"/>
        </a:p>
      </dgm:t>
    </dgm:pt>
    <dgm:pt modelId="{31D04CAD-5B01-4B28-BC46-029DBF9C7674}" type="sibTrans" cxnId="{C39D386B-C056-471A-930C-C48F7D029E44}">
      <dgm:prSet/>
      <dgm:spPr/>
      <dgm:t>
        <a:bodyPr/>
        <a:lstStyle/>
        <a:p>
          <a:endParaRPr lang="en-US"/>
        </a:p>
      </dgm:t>
    </dgm:pt>
    <dgm:pt modelId="{46ADCDC7-5EFC-44F4-A19E-876E3494F650}">
      <dgm:prSet/>
      <dgm:spPr/>
      <dgm:t>
        <a:bodyPr/>
        <a:lstStyle/>
        <a:p>
          <a:r>
            <a:rPr lang="en-US"/>
            <a:t>Regression</a:t>
          </a:r>
        </a:p>
      </dgm:t>
    </dgm:pt>
    <dgm:pt modelId="{5BC4C4FA-2B42-4583-8918-7B8F3FE4AA92}" type="parTrans" cxnId="{3D8FBCA5-A1FB-4ABC-A3A0-D43F335B11ED}">
      <dgm:prSet/>
      <dgm:spPr/>
      <dgm:t>
        <a:bodyPr/>
        <a:lstStyle/>
        <a:p>
          <a:endParaRPr lang="en-US"/>
        </a:p>
      </dgm:t>
    </dgm:pt>
    <dgm:pt modelId="{8B02AB60-62D5-4814-A35D-50343645D538}" type="sibTrans" cxnId="{3D8FBCA5-A1FB-4ABC-A3A0-D43F335B11ED}">
      <dgm:prSet/>
      <dgm:spPr/>
      <dgm:t>
        <a:bodyPr/>
        <a:lstStyle/>
        <a:p>
          <a:endParaRPr lang="en-US"/>
        </a:p>
      </dgm:t>
    </dgm:pt>
    <dgm:pt modelId="{14D257FF-B916-4E4A-8A60-3E89D1085F75}">
      <dgm:prSet/>
      <dgm:spPr/>
      <dgm:t>
        <a:bodyPr/>
        <a:lstStyle/>
        <a:p>
          <a:r>
            <a:rPr lang="en-US"/>
            <a:t>Need to deal with data that the output value is real value such as “Age” , “Weight” , “House Price “ etc …</a:t>
          </a:r>
        </a:p>
      </dgm:t>
    </dgm:pt>
    <dgm:pt modelId="{93924CF6-6713-4C4E-BAC5-3D898947824A}" type="parTrans" cxnId="{A334701A-E211-4181-A149-07AFA55556A8}">
      <dgm:prSet/>
      <dgm:spPr/>
      <dgm:t>
        <a:bodyPr/>
        <a:lstStyle/>
        <a:p>
          <a:endParaRPr lang="en-US"/>
        </a:p>
      </dgm:t>
    </dgm:pt>
    <dgm:pt modelId="{E030FAC0-1C6C-494D-B876-8E51B19A045F}" type="sibTrans" cxnId="{A334701A-E211-4181-A149-07AFA55556A8}">
      <dgm:prSet/>
      <dgm:spPr/>
      <dgm:t>
        <a:bodyPr/>
        <a:lstStyle/>
        <a:p>
          <a:endParaRPr lang="en-US"/>
        </a:p>
      </dgm:t>
    </dgm:pt>
    <dgm:pt modelId="{9DC08322-FC66-4C43-8387-0342C3F466A6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1867733F-9253-4AD7-BD68-CA4AAE88E941}" type="parTrans" cxnId="{804B8CC0-2D89-48AC-8A42-EE3037072CB0}">
      <dgm:prSet/>
      <dgm:spPr/>
      <dgm:t>
        <a:bodyPr/>
        <a:lstStyle/>
        <a:p>
          <a:endParaRPr lang="en-US"/>
        </a:p>
      </dgm:t>
    </dgm:pt>
    <dgm:pt modelId="{50801038-AC76-4697-B31A-2EE9C9F043D0}" type="sibTrans" cxnId="{804B8CC0-2D89-48AC-8A42-EE3037072CB0}">
      <dgm:prSet/>
      <dgm:spPr/>
      <dgm:t>
        <a:bodyPr/>
        <a:lstStyle/>
        <a:p>
          <a:endParaRPr lang="en-US"/>
        </a:p>
      </dgm:t>
    </dgm:pt>
    <dgm:pt modelId="{19C7B031-B564-4328-9A5F-D9C262FD8901}">
      <dgm:prSet/>
      <dgm:spPr/>
      <dgm:t>
        <a:bodyPr/>
        <a:lstStyle/>
        <a:p>
          <a:r>
            <a:rPr lang="en-US"/>
            <a:t>Nonlinear regression</a:t>
          </a:r>
        </a:p>
      </dgm:t>
    </dgm:pt>
    <dgm:pt modelId="{A6B07C13-B4D2-4B8F-8788-A7ECD0C5E50F}" type="parTrans" cxnId="{31AB07CC-CF2F-4E70-9B4A-41274481AB77}">
      <dgm:prSet/>
      <dgm:spPr/>
      <dgm:t>
        <a:bodyPr/>
        <a:lstStyle/>
        <a:p>
          <a:endParaRPr lang="en-US"/>
        </a:p>
      </dgm:t>
    </dgm:pt>
    <dgm:pt modelId="{0D87ED9A-7E90-4AEF-8EB6-4C4D51FE131E}" type="sibTrans" cxnId="{31AB07CC-CF2F-4E70-9B4A-41274481AB77}">
      <dgm:prSet/>
      <dgm:spPr/>
      <dgm:t>
        <a:bodyPr/>
        <a:lstStyle/>
        <a:p>
          <a:endParaRPr lang="en-US"/>
        </a:p>
      </dgm:t>
    </dgm:pt>
    <dgm:pt modelId="{10F85061-88DA-4D95-9C5C-F7B155069BFC}">
      <dgm:prSet/>
      <dgm:spPr/>
      <dgm:t>
        <a:bodyPr/>
        <a:lstStyle/>
        <a:p>
          <a:r>
            <a:rPr lang="en-US"/>
            <a:t>Generalized linear models</a:t>
          </a:r>
        </a:p>
      </dgm:t>
    </dgm:pt>
    <dgm:pt modelId="{2F53B619-2C3C-487E-9C37-113AA825F908}" type="parTrans" cxnId="{A8F2A813-B2DE-418A-87FE-12AAFD71E079}">
      <dgm:prSet/>
      <dgm:spPr/>
      <dgm:t>
        <a:bodyPr/>
        <a:lstStyle/>
        <a:p>
          <a:endParaRPr lang="en-US"/>
        </a:p>
      </dgm:t>
    </dgm:pt>
    <dgm:pt modelId="{01D6605D-63AA-4A3D-859C-0386D3889FFD}" type="sibTrans" cxnId="{A8F2A813-B2DE-418A-87FE-12AAFD71E079}">
      <dgm:prSet/>
      <dgm:spPr/>
      <dgm:t>
        <a:bodyPr/>
        <a:lstStyle/>
        <a:p>
          <a:endParaRPr lang="en-US"/>
        </a:p>
      </dgm:t>
    </dgm:pt>
    <dgm:pt modelId="{C0207328-7230-464C-BFF0-E008B59C2890}">
      <dgm:prSet/>
      <dgm:spPr/>
      <dgm:t>
        <a:bodyPr/>
        <a:lstStyle/>
        <a:p>
          <a:r>
            <a:rPr lang="en-US"/>
            <a:t>Support Vector Regression (SVR)</a:t>
          </a:r>
        </a:p>
      </dgm:t>
    </dgm:pt>
    <dgm:pt modelId="{6CF08BB2-16C8-4DD4-BFC1-AF95103A3F2F}" type="parTrans" cxnId="{4775A702-D144-4D8F-8765-3702F0335185}">
      <dgm:prSet/>
      <dgm:spPr/>
      <dgm:t>
        <a:bodyPr/>
        <a:lstStyle/>
        <a:p>
          <a:endParaRPr lang="en-US"/>
        </a:p>
      </dgm:t>
    </dgm:pt>
    <dgm:pt modelId="{88131099-19BF-4B38-BB5D-9766371CA660}" type="sibTrans" cxnId="{4775A702-D144-4D8F-8765-3702F0335185}">
      <dgm:prSet/>
      <dgm:spPr/>
      <dgm:t>
        <a:bodyPr/>
        <a:lstStyle/>
        <a:p>
          <a:endParaRPr lang="en-US"/>
        </a:p>
      </dgm:t>
    </dgm:pt>
    <dgm:pt modelId="{EAAF67F0-BD26-4BE2-84DB-A950C56232E4}">
      <dgm:prSet/>
      <dgm:spPr/>
      <dgm:t>
        <a:bodyPr/>
        <a:lstStyle/>
        <a:p>
          <a:r>
            <a:rPr lang="en-US"/>
            <a:t>Back-Propagation Neural Network (BPNN)</a:t>
          </a:r>
        </a:p>
      </dgm:t>
    </dgm:pt>
    <dgm:pt modelId="{051D926E-21BA-40BC-96E2-5BE1EAA72A47}" type="parTrans" cxnId="{0CC7CAEC-8155-4E6D-A55B-BB5B72646B38}">
      <dgm:prSet/>
      <dgm:spPr/>
      <dgm:t>
        <a:bodyPr/>
        <a:lstStyle/>
        <a:p>
          <a:endParaRPr lang="en-US"/>
        </a:p>
      </dgm:t>
    </dgm:pt>
    <dgm:pt modelId="{47C3F984-0AD9-407F-A70B-0850695B53BA}" type="sibTrans" cxnId="{0CC7CAEC-8155-4E6D-A55B-BB5B72646B38}">
      <dgm:prSet/>
      <dgm:spPr/>
      <dgm:t>
        <a:bodyPr/>
        <a:lstStyle/>
        <a:p>
          <a:endParaRPr lang="en-US"/>
        </a:p>
      </dgm:t>
    </dgm:pt>
    <dgm:pt modelId="{8C768773-3BA0-4BCC-895F-4C0F1718639C}">
      <dgm:prSet/>
      <dgm:spPr/>
      <dgm:t>
        <a:bodyPr/>
        <a:lstStyle/>
        <a:p>
          <a:r>
            <a:rPr lang="en-US"/>
            <a:t>Partial Least Squares (PLS)</a:t>
          </a:r>
        </a:p>
      </dgm:t>
    </dgm:pt>
    <dgm:pt modelId="{047199BC-EF57-4AFC-8F3A-2FE99A00457C}" type="parTrans" cxnId="{425C7B11-579F-4100-B8DD-BA0A78141AA5}">
      <dgm:prSet/>
      <dgm:spPr/>
      <dgm:t>
        <a:bodyPr/>
        <a:lstStyle/>
        <a:p>
          <a:endParaRPr lang="en-US"/>
        </a:p>
      </dgm:t>
    </dgm:pt>
    <dgm:pt modelId="{C7BE1967-C7B9-4BAB-A897-60C56125E4B2}" type="sibTrans" cxnId="{425C7B11-579F-4100-B8DD-BA0A78141AA5}">
      <dgm:prSet/>
      <dgm:spPr/>
      <dgm:t>
        <a:bodyPr/>
        <a:lstStyle/>
        <a:p>
          <a:endParaRPr lang="en-US"/>
        </a:p>
      </dgm:t>
    </dgm:pt>
    <dgm:pt modelId="{C29C72C0-2B60-48BB-BE99-99782E03ADE0}">
      <dgm:prSet/>
      <dgm:spPr/>
      <dgm:t>
        <a:bodyPr/>
        <a:lstStyle/>
        <a:p>
          <a:r>
            <a:rPr lang="en-US"/>
            <a:t>Multiple Linear Regression (MLR)</a:t>
          </a:r>
        </a:p>
      </dgm:t>
    </dgm:pt>
    <dgm:pt modelId="{3EA540EA-B1C7-4FF8-A3D2-5029B9549133}" type="parTrans" cxnId="{E6CC337B-FDBD-4807-BBED-4FEDC9FAADA6}">
      <dgm:prSet/>
      <dgm:spPr/>
      <dgm:t>
        <a:bodyPr/>
        <a:lstStyle/>
        <a:p>
          <a:endParaRPr lang="en-US"/>
        </a:p>
      </dgm:t>
    </dgm:pt>
    <dgm:pt modelId="{7EC4A27D-ECD3-4CE7-84D0-057853092B5B}" type="sibTrans" cxnId="{E6CC337B-FDBD-4807-BBED-4FEDC9FAADA6}">
      <dgm:prSet/>
      <dgm:spPr/>
      <dgm:t>
        <a:bodyPr/>
        <a:lstStyle/>
        <a:p>
          <a:endParaRPr lang="en-US"/>
        </a:p>
      </dgm:t>
    </dgm:pt>
    <dgm:pt modelId="{7FE224B4-3D74-4802-9BCC-2A1D363C14F1}" type="pres">
      <dgm:prSet presAssocID="{D1C2370A-9062-4EFF-BC66-5B534D548D4A}" presName="linear" presStyleCnt="0">
        <dgm:presLayoutVars>
          <dgm:dir/>
          <dgm:animLvl val="lvl"/>
          <dgm:resizeHandles val="exact"/>
        </dgm:presLayoutVars>
      </dgm:prSet>
      <dgm:spPr/>
    </dgm:pt>
    <dgm:pt modelId="{330D0C29-8513-4EFE-BAF9-6B7F0EC6560C}" type="pres">
      <dgm:prSet presAssocID="{E7149A8B-EC97-4F66-83B4-88F91B35249F}" presName="parentLin" presStyleCnt="0"/>
      <dgm:spPr/>
    </dgm:pt>
    <dgm:pt modelId="{06820091-1761-4C68-9D51-008E1CCBD45E}" type="pres">
      <dgm:prSet presAssocID="{E7149A8B-EC97-4F66-83B4-88F91B35249F}" presName="parentLeftMargin" presStyleLbl="node1" presStyleIdx="0" presStyleCnt="2"/>
      <dgm:spPr/>
    </dgm:pt>
    <dgm:pt modelId="{4A5B3566-B839-43A9-978C-29B28D78F5ED}" type="pres">
      <dgm:prSet presAssocID="{E7149A8B-EC97-4F66-83B4-88F91B3524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8EEFCF-4850-4467-A596-978F0D65A59A}" type="pres">
      <dgm:prSet presAssocID="{E7149A8B-EC97-4F66-83B4-88F91B35249F}" presName="negativeSpace" presStyleCnt="0"/>
      <dgm:spPr/>
    </dgm:pt>
    <dgm:pt modelId="{581E336E-AA6E-47BB-B033-3CD702CD3B6F}" type="pres">
      <dgm:prSet presAssocID="{E7149A8B-EC97-4F66-83B4-88F91B35249F}" presName="childText" presStyleLbl="conFgAcc1" presStyleIdx="0" presStyleCnt="2">
        <dgm:presLayoutVars>
          <dgm:bulletEnabled val="1"/>
        </dgm:presLayoutVars>
      </dgm:prSet>
      <dgm:spPr/>
    </dgm:pt>
    <dgm:pt modelId="{6B392CA8-AFBA-46D0-B91B-241ECF7B454A}" type="pres">
      <dgm:prSet presAssocID="{C6FF8A77-24A6-4F46-8A8B-2F385AA91E46}" presName="spaceBetweenRectangles" presStyleCnt="0"/>
      <dgm:spPr/>
    </dgm:pt>
    <dgm:pt modelId="{5C24008C-FFD8-41D2-BEB8-057672682589}" type="pres">
      <dgm:prSet presAssocID="{46ADCDC7-5EFC-44F4-A19E-876E3494F650}" presName="parentLin" presStyleCnt="0"/>
      <dgm:spPr/>
    </dgm:pt>
    <dgm:pt modelId="{245548E2-C3BC-4382-B150-78B23FFE2135}" type="pres">
      <dgm:prSet presAssocID="{46ADCDC7-5EFC-44F4-A19E-876E3494F650}" presName="parentLeftMargin" presStyleLbl="node1" presStyleIdx="0" presStyleCnt="2"/>
      <dgm:spPr/>
    </dgm:pt>
    <dgm:pt modelId="{A5D57E7A-95FE-4EB3-8361-225B2D150200}" type="pres">
      <dgm:prSet presAssocID="{46ADCDC7-5EFC-44F4-A19E-876E3494F6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EEAF4C-5C85-421F-8125-37C148A2D134}" type="pres">
      <dgm:prSet presAssocID="{46ADCDC7-5EFC-44F4-A19E-876E3494F650}" presName="negativeSpace" presStyleCnt="0"/>
      <dgm:spPr/>
    </dgm:pt>
    <dgm:pt modelId="{4ED744D7-8923-4420-A448-F81177CBEFBB}" type="pres">
      <dgm:prSet presAssocID="{46ADCDC7-5EFC-44F4-A19E-876E3494F65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75A702-D144-4D8F-8765-3702F0335185}" srcId="{14D257FF-B916-4E4A-8A60-3E89D1085F75}" destId="{C0207328-7230-464C-BFF0-E008B59C2890}" srcOrd="3" destOrd="0" parTransId="{6CF08BB2-16C8-4DD4-BFC1-AF95103A3F2F}" sibTransId="{88131099-19BF-4B38-BB5D-9766371CA660}"/>
    <dgm:cxn modelId="{C7707805-045F-454B-A74E-BCB30A8483BB}" type="presOf" srcId="{14D257FF-B916-4E4A-8A60-3E89D1085F75}" destId="{4ED744D7-8923-4420-A448-F81177CBEFBB}" srcOrd="0" destOrd="0" presId="urn:microsoft.com/office/officeart/2005/8/layout/list1"/>
    <dgm:cxn modelId="{E2BD4C06-C84A-4FB8-B1BB-C81070C87851}" type="presOf" srcId="{C0207328-7230-464C-BFF0-E008B59C2890}" destId="{4ED744D7-8923-4420-A448-F81177CBEFBB}" srcOrd="0" destOrd="4" presId="urn:microsoft.com/office/officeart/2005/8/layout/list1"/>
    <dgm:cxn modelId="{B2F8F40A-F8E9-4148-BC0E-C2579D8B6697}" type="presOf" srcId="{E17643DB-C5F8-4DDA-9510-9594D02E764A}" destId="{581E336E-AA6E-47BB-B033-3CD702CD3B6F}" srcOrd="0" destOrd="4" presId="urn:microsoft.com/office/officeart/2005/8/layout/list1"/>
    <dgm:cxn modelId="{425C7B11-579F-4100-B8DD-BA0A78141AA5}" srcId="{14D257FF-B916-4E4A-8A60-3E89D1085F75}" destId="{8C768773-3BA0-4BCC-895F-4C0F1718639C}" srcOrd="5" destOrd="0" parTransId="{047199BC-EF57-4AFC-8F3A-2FE99A00457C}" sibTransId="{C7BE1967-C7B9-4BAB-A897-60C56125E4B2}"/>
    <dgm:cxn modelId="{A8F2A813-B2DE-418A-87FE-12AAFD71E079}" srcId="{14D257FF-B916-4E4A-8A60-3E89D1085F75}" destId="{10F85061-88DA-4D95-9C5C-F7B155069BFC}" srcOrd="2" destOrd="0" parTransId="{2F53B619-2C3C-487E-9C37-113AA825F908}" sibTransId="{01D6605D-63AA-4A3D-859C-0386D3889FFD}"/>
    <dgm:cxn modelId="{4C5FBB16-D5B6-4715-98B9-C096CB31B1C8}" srcId="{AA8DE331-7414-4359-BE7D-A65F0649AFF0}" destId="{465FF9F8-BF6E-4324-89D9-D9A5509CC019}" srcOrd="0" destOrd="0" parTransId="{4B51AB15-1973-464C-9D27-47CE58A29A19}" sibTransId="{30FA3F58-7E6A-4253-83BE-1D5344522460}"/>
    <dgm:cxn modelId="{F93C4417-4A5F-4EC1-BE50-66DCD340CC18}" srcId="{D1C2370A-9062-4EFF-BC66-5B534D548D4A}" destId="{E7149A8B-EC97-4F66-83B4-88F91B35249F}" srcOrd="0" destOrd="0" parTransId="{B0166D62-5762-482D-9740-5F49BA876728}" sibTransId="{C6FF8A77-24A6-4F46-8A8B-2F385AA91E46}"/>
    <dgm:cxn modelId="{C35A111A-11C2-44A2-9482-5C4AA1E39719}" type="presOf" srcId="{46ADCDC7-5EFC-44F4-A19E-876E3494F650}" destId="{A5D57E7A-95FE-4EB3-8361-225B2D150200}" srcOrd="1" destOrd="0" presId="urn:microsoft.com/office/officeart/2005/8/layout/list1"/>
    <dgm:cxn modelId="{A334701A-E211-4181-A149-07AFA55556A8}" srcId="{46ADCDC7-5EFC-44F4-A19E-876E3494F650}" destId="{14D257FF-B916-4E4A-8A60-3E89D1085F75}" srcOrd="0" destOrd="0" parTransId="{93924CF6-6713-4C4E-BAC5-3D898947824A}" sibTransId="{E030FAC0-1C6C-494D-B876-8E51B19A045F}"/>
    <dgm:cxn modelId="{3E941F2F-FF68-42E6-806E-C5A40BF71D6A}" srcId="{E7149A8B-EC97-4F66-83B4-88F91B35249F}" destId="{AA8DE331-7414-4359-BE7D-A65F0649AFF0}" srcOrd="0" destOrd="0" parTransId="{A6E43535-848E-4553-9C92-5148B98471BC}" sibTransId="{8C417709-BB0A-49E9-9E85-CAFA5696A465}"/>
    <dgm:cxn modelId="{8740EC3A-3258-44AE-914E-A4AE6AD6C4A5}" srcId="{AA8DE331-7414-4359-BE7D-A65F0649AFF0}" destId="{074AF4CB-2021-4AA6-A873-69CBA32454AD}" srcOrd="2" destOrd="0" parTransId="{64BEF911-E55E-4BCB-A9B9-B6FA9F66C36B}" sibTransId="{D3E01923-01E0-4FEF-914C-B47DB56D73EC}"/>
    <dgm:cxn modelId="{2434AF5F-2A66-4BBA-A9BF-B865643E8277}" srcId="{AA8DE331-7414-4359-BE7D-A65F0649AFF0}" destId="{E17643DB-C5F8-4DDA-9510-9594D02E764A}" srcOrd="3" destOrd="0" parTransId="{70BA93C0-24EE-47BF-8E5E-F610C3F037AD}" sibTransId="{EC57AC2B-BABD-4A82-A64A-42BB44F727DB}"/>
    <dgm:cxn modelId="{1558B468-228B-4C28-BC21-44B9A3A252D7}" type="presOf" srcId="{19C7B031-B564-4328-9A5F-D9C262FD8901}" destId="{4ED744D7-8923-4420-A448-F81177CBEFBB}" srcOrd="0" destOrd="2" presId="urn:microsoft.com/office/officeart/2005/8/layout/list1"/>
    <dgm:cxn modelId="{4D58194A-78C1-4D08-8182-2E5554504760}" srcId="{AA8DE331-7414-4359-BE7D-A65F0649AFF0}" destId="{33239236-FC94-4D06-9119-B7EA2CA183A1}" srcOrd="4" destOrd="0" parTransId="{50F1AA05-9376-4C6C-AB81-2B9CEC3D67A5}" sibTransId="{E47229AF-4666-40D7-B1F7-D9C40AC31CED}"/>
    <dgm:cxn modelId="{C39D386B-C056-471A-930C-C48F7D029E44}" srcId="{AA8DE331-7414-4359-BE7D-A65F0649AFF0}" destId="{621EC80A-6058-4AAC-BD2E-1923CF894624}" srcOrd="5" destOrd="0" parTransId="{54FBDBD5-873B-46D3-94B1-365AD150A57D}" sibTransId="{31D04CAD-5B01-4B28-BC46-029DBF9C7674}"/>
    <dgm:cxn modelId="{CF9BA46B-528D-4825-8970-BFB10F33A032}" type="presOf" srcId="{9DC08322-FC66-4C43-8387-0342C3F466A6}" destId="{4ED744D7-8923-4420-A448-F81177CBEFBB}" srcOrd="0" destOrd="1" presId="urn:microsoft.com/office/officeart/2005/8/layout/list1"/>
    <dgm:cxn modelId="{B6A3E174-E155-4CDF-B968-58A7B0ADDA8E}" type="presOf" srcId="{EAAF67F0-BD26-4BE2-84DB-A950C56232E4}" destId="{4ED744D7-8923-4420-A448-F81177CBEFBB}" srcOrd="0" destOrd="5" presId="urn:microsoft.com/office/officeart/2005/8/layout/list1"/>
    <dgm:cxn modelId="{3A017D58-D772-4030-B660-15C537843C2F}" type="presOf" srcId="{465FF9F8-BF6E-4324-89D9-D9A5509CC019}" destId="{581E336E-AA6E-47BB-B033-3CD702CD3B6F}" srcOrd="0" destOrd="1" presId="urn:microsoft.com/office/officeart/2005/8/layout/list1"/>
    <dgm:cxn modelId="{E6CC337B-FDBD-4807-BBED-4FEDC9FAADA6}" srcId="{14D257FF-B916-4E4A-8A60-3E89D1085F75}" destId="{C29C72C0-2B60-48BB-BE99-99782E03ADE0}" srcOrd="6" destOrd="0" parTransId="{3EA540EA-B1C7-4FF8-A3D2-5029B9549133}" sibTransId="{7EC4A27D-ECD3-4CE7-84D0-057853092B5B}"/>
    <dgm:cxn modelId="{87BECC81-F88C-4AF7-9A43-65D14A39A26A}" type="presOf" srcId="{46ADCDC7-5EFC-44F4-A19E-876E3494F650}" destId="{245548E2-C3BC-4382-B150-78B23FFE2135}" srcOrd="0" destOrd="0" presId="urn:microsoft.com/office/officeart/2005/8/layout/list1"/>
    <dgm:cxn modelId="{E0158288-351B-4A7D-8A96-203704171E61}" type="presOf" srcId="{621EC80A-6058-4AAC-BD2E-1923CF894624}" destId="{581E336E-AA6E-47BB-B033-3CD702CD3B6F}" srcOrd="0" destOrd="6" presId="urn:microsoft.com/office/officeart/2005/8/layout/list1"/>
    <dgm:cxn modelId="{A41F018B-9346-421D-AE31-6ADAC9046D99}" srcId="{AA8DE331-7414-4359-BE7D-A65F0649AFF0}" destId="{02ED1DDA-C73C-43DF-A1EB-0DA33437E2A6}" srcOrd="1" destOrd="0" parTransId="{A45D468F-438D-4908-8A8A-2E498CC4D95D}" sibTransId="{CF333DAE-8581-46EB-98A2-8B8C5961FD1F}"/>
    <dgm:cxn modelId="{240A508E-8FC1-4B88-9C32-E6CB83FCDAD1}" type="presOf" srcId="{D1C2370A-9062-4EFF-BC66-5B534D548D4A}" destId="{7FE224B4-3D74-4802-9BCC-2A1D363C14F1}" srcOrd="0" destOrd="0" presId="urn:microsoft.com/office/officeart/2005/8/layout/list1"/>
    <dgm:cxn modelId="{DE9EBC94-A939-480A-B36A-33D00844AB6E}" type="presOf" srcId="{8C768773-3BA0-4BCC-895F-4C0F1718639C}" destId="{4ED744D7-8923-4420-A448-F81177CBEFBB}" srcOrd="0" destOrd="6" presId="urn:microsoft.com/office/officeart/2005/8/layout/list1"/>
    <dgm:cxn modelId="{3D8FBCA5-A1FB-4ABC-A3A0-D43F335B11ED}" srcId="{D1C2370A-9062-4EFF-BC66-5B534D548D4A}" destId="{46ADCDC7-5EFC-44F4-A19E-876E3494F650}" srcOrd="1" destOrd="0" parTransId="{5BC4C4FA-2B42-4583-8918-7B8F3FE4AA92}" sibTransId="{8B02AB60-62D5-4814-A35D-50343645D538}"/>
    <dgm:cxn modelId="{66BFBDA8-C053-4DF0-B438-B87F9A80DE7B}" type="presOf" srcId="{AA8DE331-7414-4359-BE7D-A65F0649AFF0}" destId="{581E336E-AA6E-47BB-B033-3CD702CD3B6F}" srcOrd="0" destOrd="0" presId="urn:microsoft.com/office/officeart/2005/8/layout/list1"/>
    <dgm:cxn modelId="{2F8568A9-BEF2-4D9B-A68D-587F5B709F75}" type="presOf" srcId="{33239236-FC94-4D06-9119-B7EA2CA183A1}" destId="{581E336E-AA6E-47BB-B033-3CD702CD3B6F}" srcOrd="0" destOrd="5" presId="urn:microsoft.com/office/officeart/2005/8/layout/list1"/>
    <dgm:cxn modelId="{CD66DFB5-E40C-40A2-B2C0-4DE604ECA0C2}" type="presOf" srcId="{E7149A8B-EC97-4F66-83B4-88F91B35249F}" destId="{06820091-1761-4C68-9D51-008E1CCBD45E}" srcOrd="0" destOrd="0" presId="urn:microsoft.com/office/officeart/2005/8/layout/list1"/>
    <dgm:cxn modelId="{804B8CC0-2D89-48AC-8A42-EE3037072CB0}" srcId="{14D257FF-B916-4E4A-8A60-3E89D1085F75}" destId="{9DC08322-FC66-4C43-8387-0342C3F466A6}" srcOrd="0" destOrd="0" parTransId="{1867733F-9253-4AD7-BD68-CA4AAE88E941}" sibTransId="{50801038-AC76-4697-B31A-2EE9C9F043D0}"/>
    <dgm:cxn modelId="{31AB07CC-CF2F-4E70-9B4A-41274481AB77}" srcId="{14D257FF-B916-4E4A-8A60-3E89D1085F75}" destId="{19C7B031-B564-4328-9A5F-D9C262FD8901}" srcOrd="1" destOrd="0" parTransId="{A6B07C13-B4D2-4B8F-8788-A7ECD0C5E50F}" sibTransId="{0D87ED9A-7E90-4AEF-8EB6-4C4D51FE131E}"/>
    <dgm:cxn modelId="{D93C09CD-3C72-4F25-9815-7ECA0643EE37}" type="presOf" srcId="{10F85061-88DA-4D95-9C5C-F7B155069BFC}" destId="{4ED744D7-8923-4420-A448-F81177CBEFBB}" srcOrd="0" destOrd="3" presId="urn:microsoft.com/office/officeart/2005/8/layout/list1"/>
    <dgm:cxn modelId="{D10DA0D2-91F0-4D62-B5F7-E35CB6A47914}" type="presOf" srcId="{E7149A8B-EC97-4F66-83B4-88F91B35249F}" destId="{4A5B3566-B839-43A9-978C-29B28D78F5ED}" srcOrd="1" destOrd="0" presId="urn:microsoft.com/office/officeart/2005/8/layout/list1"/>
    <dgm:cxn modelId="{8FB10BDB-FD55-46F2-A10B-1CB9384273FB}" type="presOf" srcId="{C29C72C0-2B60-48BB-BE99-99782E03ADE0}" destId="{4ED744D7-8923-4420-A448-F81177CBEFBB}" srcOrd="0" destOrd="7" presId="urn:microsoft.com/office/officeart/2005/8/layout/list1"/>
    <dgm:cxn modelId="{EB5BA4E1-E7B7-4107-B126-1321F96DC4A7}" type="presOf" srcId="{02ED1DDA-C73C-43DF-A1EB-0DA33437E2A6}" destId="{581E336E-AA6E-47BB-B033-3CD702CD3B6F}" srcOrd="0" destOrd="2" presId="urn:microsoft.com/office/officeart/2005/8/layout/list1"/>
    <dgm:cxn modelId="{2C2A36E9-023B-4AA6-B064-AF967302550E}" type="presOf" srcId="{074AF4CB-2021-4AA6-A873-69CBA32454AD}" destId="{581E336E-AA6E-47BB-B033-3CD702CD3B6F}" srcOrd="0" destOrd="3" presId="urn:microsoft.com/office/officeart/2005/8/layout/list1"/>
    <dgm:cxn modelId="{0CC7CAEC-8155-4E6D-A55B-BB5B72646B38}" srcId="{14D257FF-B916-4E4A-8A60-3E89D1085F75}" destId="{EAAF67F0-BD26-4BE2-84DB-A950C56232E4}" srcOrd="4" destOrd="0" parTransId="{051D926E-21BA-40BC-96E2-5BE1EAA72A47}" sibTransId="{47C3F984-0AD9-407F-A70B-0850695B53BA}"/>
    <dgm:cxn modelId="{70B114D3-A7EC-4BA5-8E44-410DEF0545B5}" type="presParOf" srcId="{7FE224B4-3D74-4802-9BCC-2A1D363C14F1}" destId="{330D0C29-8513-4EFE-BAF9-6B7F0EC6560C}" srcOrd="0" destOrd="0" presId="urn:microsoft.com/office/officeart/2005/8/layout/list1"/>
    <dgm:cxn modelId="{922B8DB8-1760-4E56-B02F-527598F0ABCA}" type="presParOf" srcId="{330D0C29-8513-4EFE-BAF9-6B7F0EC6560C}" destId="{06820091-1761-4C68-9D51-008E1CCBD45E}" srcOrd="0" destOrd="0" presId="urn:microsoft.com/office/officeart/2005/8/layout/list1"/>
    <dgm:cxn modelId="{2BC44E11-6B27-4345-B862-AA5F36F01569}" type="presParOf" srcId="{330D0C29-8513-4EFE-BAF9-6B7F0EC6560C}" destId="{4A5B3566-B839-43A9-978C-29B28D78F5ED}" srcOrd="1" destOrd="0" presId="urn:microsoft.com/office/officeart/2005/8/layout/list1"/>
    <dgm:cxn modelId="{CC9DB8B0-7C7A-41B8-88D7-930987976C69}" type="presParOf" srcId="{7FE224B4-3D74-4802-9BCC-2A1D363C14F1}" destId="{F48EEFCF-4850-4467-A596-978F0D65A59A}" srcOrd="1" destOrd="0" presId="urn:microsoft.com/office/officeart/2005/8/layout/list1"/>
    <dgm:cxn modelId="{283E62D5-BA06-4755-A679-E4B8E2160E6A}" type="presParOf" srcId="{7FE224B4-3D74-4802-9BCC-2A1D363C14F1}" destId="{581E336E-AA6E-47BB-B033-3CD702CD3B6F}" srcOrd="2" destOrd="0" presId="urn:microsoft.com/office/officeart/2005/8/layout/list1"/>
    <dgm:cxn modelId="{9DC0AFDC-5282-4AAB-B211-FD009D8EA01C}" type="presParOf" srcId="{7FE224B4-3D74-4802-9BCC-2A1D363C14F1}" destId="{6B392CA8-AFBA-46D0-B91B-241ECF7B454A}" srcOrd="3" destOrd="0" presId="urn:microsoft.com/office/officeart/2005/8/layout/list1"/>
    <dgm:cxn modelId="{18CD945A-8C63-4440-B1C7-7A65CA87ACE3}" type="presParOf" srcId="{7FE224B4-3D74-4802-9BCC-2A1D363C14F1}" destId="{5C24008C-FFD8-41D2-BEB8-057672682589}" srcOrd="4" destOrd="0" presId="urn:microsoft.com/office/officeart/2005/8/layout/list1"/>
    <dgm:cxn modelId="{A033205D-12CA-4564-829D-A59023354444}" type="presParOf" srcId="{5C24008C-FFD8-41D2-BEB8-057672682589}" destId="{245548E2-C3BC-4382-B150-78B23FFE2135}" srcOrd="0" destOrd="0" presId="urn:microsoft.com/office/officeart/2005/8/layout/list1"/>
    <dgm:cxn modelId="{16AD6B77-EA3A-4FF2-A5E8-9AF265B70C38}" type="presParOf" srcId="{5C24008C-FFD8-41D2-BEB8-057672682589}" destId="{A5D57E7A-95FE-4EB3-8361-225B2D150200}" srcOrd="1" destOrd="0" presId="urn:microsoft.com/office/officeart/2005/8/layout/list1"/>
    <dgm:cxn modelId="{B328623B-F215-4D14-8AB5-7728B0538640}" type="presParOf" srcId="{7FE224B4-3D74-4802-9BCC-2A1D363C14F1}" destId="{3AEEAF4C-5C85-421F-8125-37C148A2D134}" srcOrd="5" destOrd="0" presId="urn:microsoft.com/office/officeart/2005/8/layout/list1"/>
    <dgm:cxn modelId="{A571BE9A-BA44-4CDA-BC45-77051498599D}" type="presParOf" srcId="{7FE224B4-3D74-4802-9BCC-2A1D363C14F1}" destId="{4ED744D7-8923-4420-A448-F81177CBEF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B2EB8-0AF4-49F2-AFF0-D9A4F3536C40}" type="doc">
      <dgm:prSet loTypeId="urn:microsoft.com/office/officeart/2005/8/layout/list1" loCatId="Inbox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C216CBC1-83AC-4E5C-A395-0B962ED37851}">
      <dgm:prSet/>
      <dgm:spPr/>
      <dgm:t>
        <a:bodyPr/>
        <a:lstStyle/>
        <a:p>
          <a:r>
            <a:rPr lang="en-US" b="1"/>
            <a:t>Clustering</a:t>
          </a:r>
          <a:endParaRPr lang="en-US"/>
        </a:p>
      </dgm:t>
    </dgm:pt>
    <dgm:pt modelId="{7937D3D4-D2A2-498F-9299-1589408CAECE}" type="parTrans" cxnId="{F5F547CE-3B9C-4440-B131-8DAC174D9B15}">
      <dgm:prSet/>
      <dgm:spPr/>
      <dgm:t>
        <a:bodyPr/>
        <a:lstStyle/>
        <a:p>
          <a:endParaRPr lang="en-US"/>
        </a:p>
      </dgm:t>
    </dgm:pt>
    <dgm:pt modelId="{D7F4848F-925C-4E0F-B4C4-7E749F190565}" type="sibTrans" cxnId="{F5F547CE-3B9C-4440-B131-8DAC174D9B15}">
      <dgm:prSet/>
      <dgm:spPr/>
      <dgm:t>
        <a:bodyPr/>
        <a:lstStyle/>
        <a:p>
          <a:endParaRPr lang="en-US"/>
        </a:p>
      </dgm:t>
    </dgm:pt>
    <dgm:pt modelId="{92F9CAF1-D25C-43B4-B938-E282953AFF1B}">
      <dgm:prSet/>
      <dgm:spPr/>
      <dgm:t>
        <a:bodyPr/>
        <a:lstStyle/>
        <a:p>
          <a:r>
            <a:rPr lang="en-US"/>
            <a:t>A type of unsupervised learning that refers to segmentation and learning about characteristics in the data through algorithms</a:t>
          </a:r>
        </a:p>
      </dgm:t>
    </dgm:pt>
    <dgm:pt modelId="{81DAF85B-8C82-422A-BF84-AF78AFADE8BE}" type="parTrans" cxnId="{9A01B27A-406A-48B1-88D5-FC7E5B93ADC5}">
      <dgm:prSet/>
      <dgm:spPr/>
      <dgm:t>
        <a:bodyPr/>
        <a:lstStyle/>
        <a:p>
          <a:endParaRPr lang="en-US"/>
        </a:p>
      </dgm:t>
    </dgm:pt>
    <dgm:pt modelId="{4183F248-1D84-4B53-BDED-C162DE808A62}" type="sibTrans" cxnId="{9A01B27A-406A-48B1-88D5-FC7E5B93ADC5}">
      <dgm:prSet/>
      <dgm:spPr/>
      <dgm:t>
        <a:bodyPr/>
        <a:lstStyle/>
        <a:p>
          <a:endParaRPr lang="en-US"/>
        </a:p>
      </dgm:t>
    </dgm:pt>
    <dgm:pt modelId="{B5802AE9-6E8D-4B58-8EEE-69C2AB359409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E9C37A47-4759-4B3D-B50A-6590D524CC5F}" type="parTrans" cxnId="{1B950679-DEDA-4514-AD97-794DD4A844A6}">
      <dgm:prSet/>
      <dgm:spPr/>
      <dgm:t>
        <a:bodyPr/>
        <a:lstStyle/>
        <a:p>
          <a:endParaRPr lang="en-US"/>
        </a:p>
      </dgm:t>
    </dgm:pt>
    <dgm:pt modelId="{53271A5A-6769-45C3-A5F0-282BEBF21404}" type="sibTrans" cxnId="{1B950679-DEDA-4514-AD97-794DD4A844A6}">
      <dgm:prSet/>
      <dgm:spPr/>
      <dgm:t>
        <a:bodyPr/>
        <a:lstStyle/>
        <a:p>
          <a:endParaRPr lang="en-US"/>
        </a:p>
      </dgm:t>
    </dgm:pt>
    <dgm:pt modelId="{4AD386BA-8EF0-419A-9BC0-E0D18C765B68}">
      <dgm:prSet/>
      <dgm:spPr/>
      <dgm:t>
        <a:bodyPr/>
        <a:lstStyle/>
        <a:p>
          <a:r>
            <a:rPr lang="en-US"/>
            <a:t>Hierarchical Clustering</a:t>
          </a:r>
        </a:p>
      </dgm:t>
    </dgm:pt>
    <dgm:pt modelId="{A2A9B266-0E77-4045-8DEA-9A61A6C625C8}" type="parTrans" cxnId="{1295556B-5726-4B0E-A6BD-FA0A07C5CECF}">
      <dgm:prSet/>
      <dgm:spPr/>
      <dgm:t>
        <a:bodyPr/>
        <a:lstStyle/>
        <a:p>
          <a:endParaRPr lang="en-US"/>
        </a:p>
      </dgm:t>
    </dgm:pt>
    <dgm:pt modelId="{A2FE332B-2E67-44C8-953A-F0F73AC2BE69}" type="sibTrans" cxnId="{1295556B-5726-4B0E-A6BD-FA0A07C5CECF}">
      <dgm:prSet/>
      <dgm:spPr/>
      <dgm:t>
        <a:bodyPr/>
        <a:lstStyle/>
        <a:p>
          <a:endParaRPr lang="en-US"/>
        </a:p>
      </dgm:t>
    </dgm:pt>
    <dgm:pt modelId="{4030CE9F-7DB3-4EB9-879C-01B34D5AA232}">
      <dgm:prSet/>
      <dgm:spPr/>
      <dgm:t>
        <a:bodyPr/>
        <a:lstStyle/>
        <a:p>
          <a:r>
            <a:rPr lang="en-US"/>
            <a:t>Density based Clustering</a:t>
          </a:r>
        </a:p>
      </dgm:t>
    </dgm:pt>
    <dgm:pt modelId="{7DDF8125-C89E-4227-B1C7-458C4050E891}" type="parTrans" cxnId="{DC48CCE7-A951-49BC-B6C1-75E626F949E3}">
      <dgm:prSet/>
      <dgm:spPr/>
      <dgm:t>
        <a:bodyPr/>
        <a:lstStyle/>
        <a:p>
          <a:endParaRPr lang="en-US"/>
        </a:p>
      </dgm:t>
    </dgm:pt>
    <dgm:pt modelId="{4A94E29D-2144-4CA1-BDD2-3639210AE998}" type="sibTrans" cxnId="{DC48CCE7-A951-49BC-B6C1-75E626F949E3}">
      <dgm:prSet/>
      <dgm:spPr/>
      <dgm:t>
        <a:bodyPr/>
        <a:lstStyle/>
        <a:p>
          <a:endParaRPr lang="en-US"/>
        </a:p>
      </dgm:t>
    </dgm:pt>
    <dgm:pt modelId="{52452315-5E4D-458C-B585-AB925B4900E5}">
      <dgm:prSet/>
      <dgm:spPr/>
      <dgm:t>
        <a:bodyPr/>
        <a:lstStyle/>
        <a:p>
          <a:r>
            <a:rPr lang="en-US" b="1"/>
            <a:t>Association</a:t>
          </a:r>
          <a:endParaRPr lang="en-US"/>
        </a:p>
      </dgm:t>
    </dgm:pt>
    <dgm:pt modelId="{DADF865E-842A-420E-9AB6-0DD8538FECC4}" type="parTrans" cxnId="{D29B8C7A-28C7-4BFB-A8A8-429436806A16}">
      <dgm:prSet/>
      <dgm:spPr/>
      <dgm:t>
        <a:bodyPr/>
        <a:lstStyle/>
        <a:p>
          <a:endParaRPr lang="en-US"/>
        </a:p>
      </dgm:t>
    </dgm:pt>
    <dgm:pt modelId="{333D79CF-88C2-4B04-A8C6-A6AE8DF00CC5}" type="sibTrans" cxnId="{D29B8C7A-28C7-4BFB-A8A8-429436806A16}">
      <dgm:prSet/>
      <dgm:spPr/>
      <dgm:t>
        <a:bodyPr/>
        <a:lstStyle/>
        <a:p>
          <a:endParaRPr lang="en-US"/>
        </a:p>
      </dgm:t>
    </dgm:pt>
    <dgm:pt modelId="{52728DC6-32E3-4777-850C-EA2360A89933}">
      <dgm:prSet/>
      <dgm:spPr/>
      <dgm:t>
        <a:bodyPr/>
        <a:lstStyle/>
        <a:p>
          <a:r>
            <a:rPr lang="en-US"/>
            <a:t>The process to train our machine to discover rules that describe large points of data “</a:t>
          </a:r>
        </a:p>
      </dgm:t>
    </dgm:pt>
    <dgm:pt modelId="{D50F0DEB-075E-48BB-8284-BEA850217954}" type="parTrans" cxnId="{7FDE2C21-0644-4FC0-8EC0-02EBE5CFB4CD}">
      <dgm:prSet/>
      <dgm:spPr/>
      <dgm:t>
        <a:bodyPr/>
        <a:lstStyle/>
        <a:p>
          <a:endParaRPr lang="en-US"/>
        </a:p>
      </dgm:t>
    </dgm:pt>
    <dgm:pt modelId="{5AEE8885-DBC5-4180-A1F7-C0836E1AAC1F}" type="sibTrans" cxnId="{7FDE2C21-0644-4FC0-8EC0-02EBE5CFB4CD}">
      <dgm:prSet/>
      <dgm:spPr/>
      <dgm:t>
        <a:bodyPr/>
        <a:lstStyle/>
        <a:p>
          <a:endParaRPr lang="en-US"/>
        </a:p>
      </dgm:t>
    </dgm:pt>
    <dgm:pt modelId="{5CD17F75-19BD-4CC6-A258-A459875F07C9}" type="pres">
      <dgm:prSet presAssocID="{468B2EB8-0AF4-49F2-AFF0-D9A4F3536C40}" presName="linear" presStyleCnt="0">
        <dgm:presLayoutVars>
          <dgm:dir/>
          <dgm:animLvl val="lvl"/>
          <dgm:resizeHandles val="exact"/>
        </dgm:presLayoutVars>
      </dgm:prSet>
      <dgm:spPr/>
    </dgm:pt>
    <dgm:pt modelId="{9B886A9E-DF21-4F66-8D41-AF84AEE83D11}" type="pres">
      <dgm:prSet presAssocID="{C216CBC1-83AC-4E5C-A395-0B962ED37851}" presName="parentLin" presStyleCnt="0"/>
      <dgm:spPr/>
    </dgm:pt>
    <dgm:pt modelId="{D8BF1395-C701-45BE-A1EE-F07F780F443B}" type="pres">
      <dgm:prSet presAssocID="{C216CBC1-83AC-4E5C-A395-0B962ED37851}" presName="parentLeftMargin" presStyleLbl="node1" presStyleIdx="0" presStyleCnt="2"/>
      <dgm:spPr/>
    </dgm:pt>
    <dgm:pt modelId="{2C550B7D-07B5-4CDF-9E30-4982C481973D}" type="pres">
      <dgm:prSet presAssocID="{C216CBC1-83AC-4E5C-A395-0B962ED378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373DC7-8380-472F-9AA9-F05B6BB3A06F}" type="pres">
      <dgm:prSet presAssocID="{C216CBC1-83AC-4E5C-A395-0B962ED37851}" presName="negativeSpace" presStyleCnt="0"/>
      <dgm:spPr/>
    </dgm:pt>
    <dgm:pt modelId="{BD0EAC7B-7016-4A4E-8BEC-BFE303CFEA9A}" type="pres">
      <dgm:prSet presAssocID="{C216CBC1-83AC-4E5C-A395-0B962ED37851}" presName="childText" presStyleLbl="conFgAcc1" presStyleIdx="0" presStyleCnt="2">
        <dgm:presLayoutVars>
          <dgm:bulletEnabled val="1"/>
        </dgm:presLayoutVars>
      </dgm:prSet>
      <dgm:spPr/>
    </dgm:pt>
    <dgm:pt modelId="{79F0CD6F-7838-44B7-8C11-24DADD051FA1}" type="pres">
      <dgm:prSet presAssocID="{D7F4848F-925C-4E0F-B4C4-7E749F190565}" presName="spaceBetweenRectangles" presStyleCnt="0"/>
      <dgm:spPr/>
    </dgm:pt>
    <dgm:pt modelId="{FB320D5E-F14F-45B2-8D96-9780BF12DFDA}" type="pres">
      <dgm:prSet presAssocID="{52452315-5E4D-458C-B585-AB925B4900E5}" presName="parentLin" presStyleCnt="0"/>
      <dgm:spPr/>
    </dgm:pt>
    <dgm:pt modelId="{14A74407-C814-463A-AC3A-74473F9248FF}" type="pres">
      <dgm:prSet presAssocID="{52452315-5E4D-458C-B585-AB925B4900E5}" presName="parentLeftMargin" presStyleLbl="node1" presStyleIdx="0" presStyleCnt="2"/>
      <dgm:spPr/>
    </dgm:pt>
    <dgm:pt modelId="{8CEAB6BA-47D3-484A-BB4A-5D648924A541}" type="pres">
      <dgm:prSet presAssocID="{52452315-5E4D-458C-B585-AB925B4900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1E3AD5-06BC-4A1D-BFAD-02B3DAAF2ED2}" type="pres">
      <dgm:prSet presAssocID="{52452315-5E4D-458C-B585-AB925B4900E5}" presName="negativeSpace" presStyleCnt="0"/>
      <dgm:spPr/>
    </dgm:pt>
    <dgm:pt modelId="{075B1149-F012-47C6-9093-8CFED71CCB59}" type="pres">
      <dgm:prSet presAssocID="{52452315-5E4D-458C-B585-AB925B4900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C0631B-2382-4699-BC83-EA481EDA6C6C}" type="presOf" srcId="{52452315-5E4D-458C-B585-AB925B4900E5}" destId="{8CEAB6BA-47D3-484A-BB4A-5D648924A541}" srcOrd="1" destOrd="0" presId="urn:microsoft.com/office/officeart/2005/8/layout/list1"/>
    <dgm:cxn modelId="{7FDE2C21-0644-4FC0-8EC0-02EBE5CFB4CD}" srcId="{52452315-5E4D-458C-B585-AB925B4900E5}" destId="{52728DC6-32E3-4777-850C-EA2360A89933}" srcOrd="0" destOrd="0" parTransId="{D50F0DEB-075E-48BB-8284-BEA850217954}" sibTransId="{5AEE8885-DBC5-4180-A1F7-C0836E1AAC1F}"/>
    <dgm:cxn modelId="{CFD9C52F-1F23-4C59-82F9-8DD2FB0B589A}" type="presOf" srcId="{C216CBC1-83AC-4E5C-A395-0B962ED37851}" destId="{2C550B7D-07B5-4CDF-9E30-4982C481973D}" srcOrd="1" destOrd="0" presId="urn:microsoft.com/office/officeart/2005/8/layout/list1"/>
    <dgm:cxn modelId="{C139A435-325E-407C-9E21-A6EE4233EF81}" type="presOf" srcId="{468B2EB8-0AF4-49F2-AFF0-D9A4F3536C40}" destId="{5CD17F75-19BD-4CC6-A258-A459875F07C9}" srcOrd="0" destOrd="0" presId="urn:microsoft.com/office/officeart/2005/8/layout/list1"/>
    <dgm:cxn modelId="{1295556B-5726-4B0E-A6BD-FA0A07C5CECF}" srcId="{92F9CAF1-D25C-43B4-B938-E282953AFF1B}" destId="{4AD386BA-8EF0-419A-9BC0-E0D18C765B68}" srcOrd="1" destOrd="0" parTransId="{A2A9B266-0E77-4045-8DEA-9A61A6C625C8}" sibTransId="{A2FE332B-2E67-44C8-953A-F0F73AC2BE69}"/>
    <dgm:cxn modelId="{9834934D-E666-4017-A641-D7CF13511E6F}" type="presOf" srcId="{4030CE9F-7DB3-4EB9-879C-01B34D5AA232}" destId="{BD0EAC7B-7016-4A4E-8BEC-BFE303CFEA9A}" srcOrd="0" destOrd="3" presId="urn:microsoft.com/office/officeart/2005/8/layout/list1"/>
    <dgm:cxn modelId="{DE9EB273-CAC3-405B-9744-A83908AD71F1}" type="presOf" srcId="{52452315-5E4D-458C-B585-AB925B4900E5}" destId="{14A74407-C814-463A-AC3A-74473F9248FF}" srcOrd="0" destOrd="0" presId="urn:microsoft.com/office/officeart/2005/8/layout/list1"/>
    <dgm:cxn modelId="{1B950679-DEDA-4514-AD97-794DD4A844A6}" srcId="{92F9CAF1-D25C-43B4-B938-E282953AFF1B}" destId="{B5802AE9-6E8D-4B58-8EEE-69C2AB359409}" srcOrd="0" destOrd="0" parTransId="{E9C37A47-4759-4B3D-B50A-6590D524CC5F}" sibTransId="{53271A5A-6769-45C3-A5F0-282BEBF21404}"/>
    <dgm:cxn modelId="{D29B8C7A-28C7-4BFB-A8A8-429436806A16}" srcId="{468B2EB8-0AF4-49F2-AFF0-D9A4F3536C40}" destId="{52452315-5E4D-458C-B585-AB925B4900E5}" srcOrd="1" destOrd="0" parTransId="{DADF865E-842A-420E-9AB6-0DD8538FECC4}" sibTransId="{333D79CF-88C2-4B04-A8C6-A6AE8DF00CC5}"/>
    <dgm:cxn modelId="{9A01B27A-406A-48B1-88D5-FC7E5B93ADC5}" srcId="{C216CBC1-83AC-4E5C-A395-0B962ED37851}" destId="{92F9CAF1-D25C-43B4-B938-E282953AFF1B}" srcOrd="0" destOrd="0" parTransId="{81DAF85B-8C82-422A-BF84-AF78AFADE8BE}" sibTransId="{4183F248-1D84-4B53-BDED-C162DE808A62}"/>
    <dgm:cxn modelId="{D32119BB-3506-4EBE-B864-C6F6B3503AD2}" type="presOf" srcId="{B5802AE9-6E8D-4B58-8EEE-69C2AB359409}" destId="{BD0EAC7B-7016-4A4E-8BEC-BFE303CFEA9A}" srcOrd="0" destOrd="1" presId="urn:microsoft.com/office/officeart/2005/8/layout/list1"/>
    <dgm:cxn modelId="{F5F547CE-3B9C-4440-B131-8DAC174D9B15}" srcId="{468B2EB8-0AF4-49F2-AFF0-D9A4F3536C40}" destId="{C216CBC1-83AC-4E5C-A395-0B962ED37851}" srcOrd="0" destOrd="0" parTransId="{7937D3D4-D2A2-498F-9299-1589408CAECE}" sibTransId="{D7F4848F-925C-4E0F-B4C4-7E749F190565}"/>
    <dgm:cxn modelId="{37FD45D0-7E62-49BC-8153-9949B4AD767E}" type="presOf" srcId="{4AD386BA-8EF0-419A-9BC0-E0D18C765B68}" destId="{BD0EAC7B-7016-4A4E-8BEC-BFE303CFEA9A}" srcOrd="0" destOrd="2" presId="urn:microsoft.com/office/officeart/2005/8/layout/list1"/>
    <dgm:cxn modelId="{64B7D3D1-1AE3-47F4-B0CB-037E07985F48}" type="presOf" srcId="{C216CBC1-83AC-4E5C-A395-0B962ED37851}" destId="{D8BF1395-C701-45BE-A1EE-F07F780F443B}" srcOrd="0" destOrd="0" presId="urn:microsoft.com/office/officeart/2005/8/layout/list1"/>
    <dgm:cxn modelId="{4D720AD4-9D98-4501-B2AC-CF202BAF6E86}" type="presOf" srcId="{92F9CAF1-D25C-43B4-B938-E282953AFF1B}" destId="{BD0EAC7B-7016-4A4E-8BEC-BFE303CFEA9A}" srcOrd="0" destOrd="0" presId="urn:microsoft.com/office/officeart/2005/8/layout/list1"/>
    <dgm:cxn modelId="{B4A51BDB-9E5B-45D7-BD30-96051AEF3E6D}" type="presOf" srcId="{52728DC6-32E3-4777-850C-EA2360A89933}" destId="{075B1149-F012-47C6-9093-8CFED71CCB59}" srcOrd="0" destOrd="0" presId="urn:microsoft.com/office/officeart/2005/8/layout/list1"/>
    <dgm:cxn modelId="{DC48CCE7-A951-49BC-B6C1-75E626F949E3}" srcId="{92F9CAF1-D25C-43B4-B938-E282953AFF1B}" destId="{4030CE9F-7DB3-4EB9-879C-01B34D5AA232}" srcOrd="2" destOrd="0" parTransId="{7DDF8125-C89E-4227-B1C7-458C4050E891}" sibTransId="{4A94E29D-2144-4CA1-BDD2-3639210AE998}"/>
    <dgm:cxn modelId="{43D94C5C-58E6-421B-BAB6-5658E83D95C6}" type="presParOf" srcId="{5CD17F75-19BD-4CC6-A258-A459875F07C9}" destId="{9B886A9E-DF21-4F66-8D41-AF84AEE83D11}" srcOrd="0" destOrd="0" presId="urn:microsoft.com/office/officeart/2005/8/layout/list1"/>
    <dgm:cxn modelId="{1663482A-1D48-4189-9063-221AF446D928}" type="presParOf" srcId="{9B886A9E-DF21-4F66-8D41-AF84AEE83D11}" destId="{D8BF1395-C701-45BE-A1EE-F07F780F443B}" srcOrd="0" destOrd="0" presId="urn:microsoft.com/office/officeart/2005/8/layout/list1"/>
    <dgm:cxn modelId="{407E0F5E-568A-43A7-85D2-4A1CA4EBF4BD}" type="presParOf" srcId="{9B886A9E-DF21-4F66-8D41-AF84AEE83D11}" destId="{2C550B7D-07B5-4CDF-9E30-4982C481973D}" srcOrd="1" destOrd="0" presId="urn:microsoft.com/office/officeart/2005/8/layout/list1"/>
    <dgm:cxn modelId="{6C52222F-501A-424C-8618-556F9B5D9800}" type="presParOf" srcId="{5CD17F75-19BD-4CC6-A258-A459875F07C9}" destId="{0E373DC7-8380-472F-9AA9-F05B6BB3A06F}" srcOrd="1" destOrd="0" presId="urn:microsoft.com/office/officeart/2005/8/layout/list1"/>
    <dgm:cxn modelId="{EE15956B-6F1A-4A9E-9ACB-E99D48B663C2}" type="presParOf" srcId="{5CD17F75-19BD-4CC6-A258-A459875F07C9}" destId="{BD0EAC7B-7016-4A4E-8BEC-BFE303CFEA9A}" srcOrd="2" destOrd="0" presId="urn:microsoft.com/office/officeart/2005/8/layout/list1"/>
    <dgm:cxn modelId="{AC9A160D-8580-4B64-82B7-4E15D3D64DEB}" type="presParOf" srcId="{5CD17F75-19BD-4CC6-A258-A459875F07C9}" destId="{79F0CD6F-7838-44B7-8C11-24DADD051FA1}" srcOrd="3" destOrd="0" presId="urn:microsoft.com/office/officeart/2005/8/layout/list1"/>
    <dgm:cxn modelId="{AA426FB5-5DE7-4897-B1CE-070DA74D74D5}" type="presParOf" srcId="{5CD17F75-19BD-4CC6-A258-A459875F07C9}" destId="{FB320D5E-F14F-45B2-8D96-9780BF12DFDA}" srcOrd="4" destOrd="0" presId="urn:microsoft.com/office/officeart/2005/8/layout/list1"/>
    <dgm:cxn modelId="{24701E2D-4E21-45FA-8ABE-7CFFC173B52D}" type="presParOf" srcId="{FB320D5E-F14F-45B2-8D96-9780BF12DFDA}" destId="{14A74407-C814-463A-AC3A-74473F9248FF}" srcOrd="0" destOrd="0" presId="urn:microsoft.com/office/officeart/2005/8/layout/list1"/>
    <dgm:cxn modelId="{0FE2DDB4-D3C4-41DC-BE74-53F0757F2A6E}" type="presParOf" srcId="{FB320D5E-F14F-45B2-8D96-9780BF12DFDA}" destId="{8CEAB6BA-47D3-484A-BB4A-5D648924A541}" srcOrd="1" destOrd="0" presId="urn:microsoft.com/office/officeart/2005/8/layout/list1"/>
    <dgm:cxn modelId="{FE061000-9A01-4A90-8FEB-9A8E039BA49F}" type="presParOf" srcId="{5CD17F75-19BD-4CC6-A258-A459875F07C9}" destId="{EF1E3AD5-06BC-4A1D-BFAD-02B3DAAF2ED2}" srcOrd="5" destOrd="0" presId="urn:microsoft.com/office/officeart/2005/8/layout/list1"/>
    <dgm:cxn modelId="{C9C1C8EB-E712-4EDD-9F93-7EA2AE4D41DD}" type="presParOf" srcId="{5CD17F75-19BD-4CC6-A258-A459875F07C9}" destId="{075B1149-F012-47C6-9093-8CFED71CCB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701BF-A602-4C5A-A288-4278BAD63940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F90B89A-AA52-4A1C-9C00-E3D32A570CCD}">
      <dgm:prSet/>
      <dgm:spPr/>
      <dgm:t>
        <a:bodyPr/>
        <a:lstStyle/>
        <a:p>
          <a:r>
            <a:rPr lang="en-US"/>
            <a:t>ML Tool</a:t>
          </a:r>
        </a:p>
      </dgm:t>
    </dgm:pt>
    <dgm:pt modelId="{380E6EB4-6A3C-4DB7-9799-EDAA92FB7A73}" type="parTrans" cxnId="{90F0C3F7-1D11-4D43-8A14-8218A389F8EC}">
      <dgm:prSet/>
      <dgm:spPr/>
      <dgm:t>
        <a:bodyPr/>
        <a:lstStyle/>
        <a:p>
          <a:endParaRPr lang="en-US"/>
        </a:p>
      </dgm:t>
    </dgm:pt>
    <dgm:pt modelId="{4366B1A2-985D-461A-914A-58E0B7F8782E}" type="sibTrans" cxnId="{90F0C3F7-1D11-4D43-8A14-8218A389F8EC}">
      <dgm:prSet/>
      <dgm:spPr/>
      <dgm:t>
        <a:bodyPr/>
        <a:lstStyle/>
        <a:p>
          <a:endParaRPr lang="en-US"/>
        </a:p>
      </dgm:t>
    </dgm:pt>
    <dgm:pt modelId="{75C4AC01-9FC4-4A6F-9E46-AA7471A88EFF}">
      <dgm:prSet/>
      <dgm:spPr/>
      <dgm:t>
        <a:bodyPr/>
        <a:lstStyle/>
        <a:p>
          <a:r>
            <a:rPr lang="en-US" dirty="0"/>
            <a:t>Anaconda</a:t>
          </a:r>
        </a:p>
      </dgm:t>
    </dgm:pt>
    <dgm:pt modelId="{82317EE8-5D34-4955-914C-D527837059EF}" type="parTrans" cxnId="{A9804315-0916-43D9-8677-40C63479F51C}">
      <dgm:prSet/>
      <dgm:spPr/>
      <dgm:t>
        <a:bodyPr/>
        <a:lstStyle/>
        <a:p>
          <a:endParaRPr lang="en-US"/>
        </a:p>
      </dgm:t>
    </dgm:pt>
    <dgm:pt modelId="{C1E80E95-1A10-4006-A0B5-183AC87ED343}" type="sibTrans" cxnId="{A9804315-0916-43D9-8677-40C63479F51C}">
      <dgm:prSet/>
      <dgm:spPr/>
      <dgm:t>
        <a:bodyPr/>
        <a:lstStyle/>
        <a:p>
          <a:endParaRPr lang="en-US"/>
        </a:p>
      </dgm:t>
    </dgm:pt>
    <dgm:pt modelId="{DD67C48E-DB83-4C6A-AE0A-81EE1FC4E3D1}">
      <dgm:prSet/>
      <dgm:spPr/>
      <dgm:t>
        <a:bodyPr/>
        <a:lstStyle/>
        <a:p>
          <a:r>
            <a:rPr lang="en-US" dirty="0"/>
            <a:t>CNTK</a:t>
          </a:r>
        </a:p>
      </dgm:t>
    </dgm:pt>
    <dgm:pt modelId="{FDEEF111-75C8-49AA-BB3D-BF7CBCAE73C6}" type="parTrans" cxnId="{3E8F6418-4A80-4E32-BFD2-FFAC2812D9CA}">
      <dgm:prSet/>
      <dgm:spPr/>
      <dgm:t>
        <a:bodyPr/>
        <a:lstStyle/>
        <a:p>
          <a:endParaRPr lang="en-US"/>
        </a:p>
      </dgm:t>
    </dgm:pt>
    <dgm:pt modelId="{CE0FCE24-EDFD-4978-9B6E-08AD9F79D024}" type="sibTrans" cxnId="{3E8F6418-4A80-4E32-BFD2-FFAC2812D9CA}">
      <dgm:prSet/>
      <dgm:spPr/>
      <dgm:t>
        <a:bodyPr/>
        <a:lstStyle/>
        <a:p>
          <a:endParaRPr lang="en-US"/>
        </a:p>
      </dgm:t>
    </dgm:pt>
    <dgm:pt modelId="{50773F3E-160F-49DF-AACA-04A8998B41D0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Tensorflow</a:t>
          </a:r>
          <a:endParaRPr lang="en-US" dirty="0"/>
        </a:p>
      </dgm:t>
    </dgm:pt>
    <dgm:pt modelId="{93664689-DF37-497C-8E69-E0F12453AF09}" type="parTrans" cxnId="{409A6822-3C25-412B-A347-F5ABD8E5D3D2}">
      <dgm:prSet/>
      <dgm:spPr/>
      <dgm:t>
        <a:bodyPr/>
        <a:lstStyle/>
        <a:p>
          <a:endParaRPr lang="en-US"/>
        </a:p>
      </dgm:t>
    </dgm:pt>
    <dgm:pt modelId="{52F0747A-1739-4C94-BA5D-055E8EB7856E}" type="sibTrans" cxnId="{409A6822-3C25-412B-A347-F5ABD8E5D3D2}">
      <dgm:prSet/>
      <dgm:spPr/>
      <dgm:t>
        <a:bodyPr/>
        <a:lstStyle/>
        <a:p>
          <a:endParaRPr lang="en-US"/>
        </a:p>
      </dgm:t>
    </dgm:pt>
    <dgm:pt modelId="{606F41FF-11FB-469B-AEFE-69A5C9B0C08C}">
      <dgm:prSet/>
      <dgm:spPr/>
      <dgm:t>
        <a:bodyPr/>
        <a:lstStyle/>
        <a:p>
          <a:r>
            <a:rPr lang="en-US"/>
            <a:t>Optional</a:t>
          </a:r>
        </a:p>
      </dgm:t>
    </dgm:pt>
    <dgm:pt modelId="{258E61DB-EB02-4A27-B0C9-F52239BDAD90}" type="parTrans" cxnId="{9FDB27FC-0C34-4D0D-BB0D-CB3F813A8099}">
      <dgm:prSet/>
      <dgm:spPr/>
      <dgm:t>
        <a:bodyPr/>
        <a:lstStyle/>
        <a:p>
          <a:endParaRPr lang="en-US"/>
        </a:p>
      </dgm:t>
    </dgm:pt>
    <dgm:pt modelId="{99351A43-B4A5-4C6B-80BA-DEE8BD08116A}" type="sibTrans" cxnId="{9FDB27FC-0C34-4D0D-BB0D-CB3F813A8099}">
      <dgm:prSet/>
      <dgm:spPr/>
      <dgm:t>
        <a:bodyPr/>
        <a:lstStyle/>
        <a:p>
          <a:endParaRPr lang="en-US"/>
        </a:p>
      </dgm:t>
    </dgm:pt>
    <dgm:pt modelId="{D8595029-8673-4669-917F-7C1A28DABCCB}">
      <dgm:prSet/>
      <dgm:spPr/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651ECC45-BF24-49FC-83D0-1FAB07F19582}" type="parTrans" cxnId="{55A48D21-45CB-47C6-A118-DBBCCEE4220E}">
      <dgm:prSet/>
      <dgm:spPr/>
      <dgm:t>
        <a:bodyPr/>
        <a:lstStyle/>
        <a:p>
          <a:endParaRPr lang="en-US"/>
        </a:p>
      </dgm:t>
    </dgm:pt>
    <dgm:pt modelId="{C98284FC-4680-4E2F-807E-CF7E2237953E}" type="sibTrans" cxnId="{55A48D21-45CB-47C6-A118-DBBCCEE4220E}">
      <dgm:prSet/>
      <dgm:spPr/>
      <dgm:t>
        <a:bodyPr/>
        <a:lstStyle/>
        <a:p>
          <a:endParaRPr lang="en-US"/>
        </a:p>
      </dgm:t>
    </dgm:pt>
    <dgm:pt modelId="{5098BF89-2350-4106-A6BF-CC2A17829821}">
      <dgm:prSet/>
      <dgm:spPr/>
      <dgm:t>
        <a:bodyPr/>
        <a:lstStyle/>
        <a:p>
          <a:pPr>
            <a:buNone/>
          </a:pPr>
          <a:r>
            <a:rPr lang="en-US" dirty="0">
              <a:hlinkClick xmlns:r="http://schemas.openxmlformats.org/officeDocument/2006/relationships" r:id="rId1"/>
            </a:rPr>
            <a:t>https://www.anaconda.com/download</a:t>
          </a:r>
          <a:endParaRPr lang="en-US" dirty="0"/>
        </a:p>
      </dgm:t>
    </dgm:pt>
    <dgm:pt modelId="{3EC951B6-829A-449C-9991-A8172044B491}" type="parTrans" cxnId="{13A6FC3C-48F8-42C4-80F8-12986BC1490F}">
      <dgm:prSet/>
      <dgm:spPr/>
    </dgm:pt>
    <dgm:pt modelId="{3BBF6FCC-E3A7-4EEC-A9B7-F14892E797FF}" type="sibTrans" cxnId="{13A6FC3C-48F8-42C4-80F8-12986BC1490F}">
      <dgm:prSet/>
      <dgm:spPr/>
    </dgm:pt>
    <dgm:pt modelId="{8E8DD2C5-CAD9-41CD-B55E-04D150D9EFAB}">
      <dgm:prSet/>
      <dgm:spPr/>
      <dgm:t>
        <a:bodyPr/>
        <a:lstStyle/>
        <a:p>
          <a:pPr>
            <a:buNone/>
          </a:pPr>
          <a:r>
            <a:rPr lang="en-US" dirty="0">
              <a:hlinkClick xmlns:r="http://schemas.openxmlformats.org/officeDocument/2006/relationships" r:id="rId2"/>
            </a:rPr>
            <a:t>https://docs.microsoft.com/en-us/cognitive-toolkit/setup-windows-python?tabs=cntkpy22</a:t>
          </a:r>
          <a:endParaRPr lang="en-US" dirty="0"/>
        </a:p>
      </dgm:t>
    </dgm:pt>
    <dgm:pt modelId="{B81F1DEA-E185-49E3-9A55-0C8252F0B78B}" type="parTrans" cxnId="{DD0CDCE4-1E3C-4CBC-8E43-5270956C90D1}">
      <dgm:prSet/>
      <dgm:spPr/>
    </dgm:pt>
    <dgm:pt modelId="{AAD7F079-1675-412C-A7AC-E81771CB3CAC}" type="sibTrans" cxnId="{DD0CDCE4-1E3C-4CBC-8E43-5270956C90D1}">
      <dgm:prSet/>
      <dgm:spPr/>
    </dgm:pt>
    <dgm:pt modelId="{7E867B64-7C3E-42FB-974A-73090963CDD7}">
      <dgm:prSet/>
      <dgm:spPr/>
      <dgm:t>
        <a:bodyPr/>
        <a:lstStyle/>
        <a:p>
          <a:pPr>
            <a:buNone/>
          </a:pPr>
          <a:r>
            <a:rPr lang="en-US" dirty="0"/>
            <a:t>pip install </a:t>
          </a:r>
          <a:r>
            <a:rPr lang="en-US" dirty="0" err="1"/>
            <a:t>tensorflow</a:t>
          </a:r>
          <a:r>
            <a:rPr lang="en-US" dirty="0"/>
            <a:t>)</a:t>
          </a:r>
        </a:p>
      </dgm:t>
    </dgm:pt>
    <dgm:pt modelId="{B066558D-FF08-4C9B-8F02-9CFD3C12472B}" type="parTrans" cxnId="{83F395AA-76BD-40EA-823C-21FA1838ABD6}">
      <dgm:prSet/>
      <dgm:spPr/>
    </dgm:pt>
    <dgm:pt modelId="{37A605C1-FDD0-4A62-8E7B-86218FCD586E}" type="sibTrans" cxnId="{83F395AA-76BD-40EA-823C-21FA1838ABD6}">
      <dgm:prSet/>
      <dgm:spPr/>
    </dgm:pt>
    <dgm:pt modelId="{833618C8-87EC-4A65-B843-A1DE563D31AD}">
      <dgm:prSet/>
      <dgm:spPr/>
      <dgm:t>
        <a:bodyPr/>
        <a:lstStyle/>
        <a:p>
          <a:pPr>
            <a:buNone/>
          </a:pPr>
          <a:r>
            <a:rPr lang="en-US" dirty="0">
              <a:hlinkClick xmlns:r="http://schemas.openxmlformats.org/officeDocument/2006/relationships" r:id="rId3"/>
            </a:rPr>
            <a:t>https://www.jetbrains.com/pycharm</a:t>
          </a:r>
          <a:endParaRPr lang="en-US" dirty="0"/>
        </a:p>
      </dgm:t>
    </dgm:pt>
    <dgm:pt modelId="{9FAF9C4A-3E21-4B38-B5CC-AA1A04701248}" type="parTrans" cxnId="{F7C802AE-BC16-467A-A750-A588A1F65DA5}">
      <dgm:prSet/>
      <dgm:spPr/>
    </dgm:pt>
    <dgm:pt modelId="{3BB9AD4B-6CAB-476D-9302-A97849CDAEAC}" type="sibTrans" cxnId="{F7C802AE-BC16-467A-A750-A588A1F65DA5}">
      <dgm:prSet/>
      <dgm:spPr/>
    </dgm:pt>
    <dgm:pt modelId="{60B3B8C0-7C5D-4D11-9F68-F1D176101042}" type="pres">
      <dgm:prSet presAssocID="{CCF701BF-A602-4C5A-A288-4278BAD63940}" presName="linear" presStyleCnt="0">
        <dgm:presLayoutVars>
          <dgm:dir/>
          <dgm:animLvl val="lvl"/>
          <dgm:resizeHandles val="exact"/>
        </dgm:presLayoutVars>
      </dgm:prSet>
      <dgm:spPr/>
    </dgm:pt>
    <dgm:pt modelId="{5F61E0FC-A28D-430B-B786-4C780FF9987C}" type="pres">
      <dgm:prSet presAssocID="{3F90B89A-AA52-4A1C-9C00-E3D32A570CCD}" presName="parentLin" presStyleCnt="0"/>
      <dgm:spPr/>
    </dgm:pt>
    <dgm:pt modelId="{BEDB519F-4554-4162-A937-2EE7CC75D61D}" type="pres">
      <dgm:prSet presAssocID="{3F90B89A-AA52-4A1C-9C00-E3D32A570CCD}" presName="parentLeftMargin" presStyleLbl="node1" presStyleIdx="0" presStyleCnt="2"/>
      <dgm:spPr/>
    </dgm:pt>
    <dgm:pt modelId="{E223D4B5-929B-4BE7-A84B-38334645356D}" type="pres">
      <dgm:prSet presAssocID="{3F90B89A-AA52-4A1C-9C00-E3D32A570C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FD49B9-F9A7-4592-AE62-C4247943DA15}" type="pres">
      <dgm:prSet presAssocID="{3F90B89A-AA52-4A1C-9C00-E3D32A570CCD}" presName="negativeSpace" presStyleCnt="0"/>
      <dgm:spPr/>
    </dgm:pt>
    <dgm:pt modelId="{B0A8396F-6264-414E-B6DB-D839CA19CAF8}" type="pres">
      <dgm:prSet presAssocID="{3F90B89A-AA52-4A1C-9C00-E3D32A570CCD}" presName="childText" presStyleLbl="conFgAcc1" presStyleIdx="0" presStyleCnt="2">
        <dgm:presLayoutVars>
          <dgm:bulletEnabled val="1"/>
        </dgm:presLayoutVars>
      </dgm:prSet>
      <dgm:spPr/>
    </dgm:pt>
    <dgm:pt modelId="{930A43D9-7873-4B43-8B89-B63C442B25FC}" type="pres">
      <dgm:prSet presAssocID="{4366B1A2-985D-461A-914A-58E0B7F8782E}" presName="spaceBetweenRectangles" presStyleCnt="0"/>
      <dgm:spPr/>
    </dgm:pt>
    <dgm:pt modelId="{4FC3141F-9EBB-4A00-A93D-1DACCE80D8B2}" type="pres">
      <dgm:prSet presAssocID="{606F41FF-11FB-469B-AEFE-69A5C9B0C08C}" presName="parentLin" presStyleCnt="0"/>
      <dgm:spPr/>
    </dgm:pt>
    <dgm:pt modelId="{92A69128-3022-4778-B856-F256D6CBFDEF}" type="pres">
      <dgm:prSet presAssocID="{606F41FF-11FB-469B-AEFE-69A5C9B0C08C}" presName="parentLeftMargin" presStyleLbl="node1" presStyleIdx="0" presStyleCnt="2"/>
      <dgm:spPr/>
    </dgm:pt>
    <dgm:pt modelId="{33F81D92-4A66-4CF0-9B5E-F350E012F1DE}" type="pres">
      <dgm:prSet presAssocID="{606F41FF-11FB-469B-AEFE-69A5C9B0C0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8C9383-66B8-455A-81D9-7ECB4A390F30}" type="pres">
      <dgm:prSet presAssocID="{606F41FF-11FB-469B-AEFE-69A5C9B0C08C}" presName="negativeSpace" presStyleCnt="0"/>
      <dgm:spPr/>
    </dgm:pt>
    <dgm:pt modelId="{FF9DED85-471B-4A33-88AC-B2FE9623D2A8}" type="pres">
      <dgm:prSet presAssocID="{606F41FF-11FB-469B-AEFE-69A5C9B0C08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804315-0916-43D9-8677-40C63479F51C}" srcId="{3F90B89A-AA52-4A1C-9C00-E3D32A570CCD}" destId="{75C4AC01-9FC4-4A6F-9E46-AA7471A88EFF}" srcOrd="0" destOrd="0" parTransId="{82317EE8-5D34-4955-914C-D527837059EF}" sibTransId="{C1E80E95-1A10-4006-A0B5-183AC87ED343}"/>
    <dgm:cxn modelId="{3E8F6418-4A80-4E32-BFD2-FFAC2812D9CA}" srcId="{3F90B89A-AA52-4A1C-9C00-E3D32A570CCD}" destId="{DD67C48E-DB83-4C6A-AE0A-81EE1FC4E3D1}" srcOrd="1" destOrd="0" parTransId="{FDEEF111-75C8-49AA-BB3D-BF7CBCAE73C6}" sibTransId="{CE0FCE24-EDFD-4978-9B6E-08AD9F79D024}"/>
    <dgm:cxn modelId="{55A48D21-45CB-47C6-A118-DBBCCEE4220E}" srcId="{606F41FF-11FB-469B-AEFE-69A5C9B0C08C}" destId="{D8595029-8673-4669-917F-7C1A28DABCCB}" srcOrd="0" destOrd="0" parTransId="{651ECC45-BF24-49FC-83D0-1FAB07F19582}" sibTransId="{C98284FC-4680-4E2F-807E-CF7E2237953E}"/>
    <dgm:cxn modelId="{409A6822-3C25-412B-A347-F5ABD8E5D3D2}" srcId="{3F90B89A-AA52-4A1C-9C00-E3D32A570CCD}" destId="{50773F3E-160F-49DF-AACA-04A8998B41D0}" srcOrd="2" destOrd="0" parTransId="{93664689-DF37-497C-8E69-E0F12453AF09}" sibTransId="{52F0747A-1739-4C94-BA5D-055E8EB7856E}"/>
    <dgm:cxn modelId="{F2ACDF36-BA0C-45E6-9084-44387213E26F}" type="presOf" srcId="{50773F3E-160F-49DF-AACA-04A8998B41D0}" destId="{B0A8396F-6264-414E-B6DB-D839CA19CAF8}" srcOrd="0" destOrd="4" presId="urn:microsoft.com/office/officeart/2005/8/layout/list1"/>
    <dgm:cxn modelId="{D9280C37-FFDF-420D-B4F7-250885D1852D}" type="presOf" srcId="{DD67C48E-DB83-4C6A-AE0A-81EE1FC4E3D1}" destId="{B0A8396F-6264-414E-B6DB-D839CA19CAF8}" srcOrd="0" destOrd="2" presId="urn:microsoft.com/office/officeart/2005/8/layout/list1"/>
    <dgm:cxn modelId="{DA236439-FB7F-4E64-AFF4-C1300CF59E0D}" type="presOf" srcId="{75C4AC01-9FC4-4A6F-9E46-AA7471A88EFF}" destId="{B0A8396F-6264-414E-B6DB-D839CA19CAF8}" srcOrd="0" destOrd="0" presId="urn:microsoft.com/office/officeart/2005/8/layout/list1"/>
    <dgm:cxn modelId="{13A6FC3C-48F8-42C4-80F8-12986BC1490F}" srcId="{75C4AC01-9FC4-4A6F-9E46-AA7471A88EFF}" destId="{5098BF89-2350-4106-A6BF-CC2A17829821}" srcOrd="0" destOrd="0" parTransId="{3EC951B6-829A-449C-9991-A8172044B491}" sibTransId="{3BBF6FCC-E3A7-4EEC-A9B7-F14892E797FF}"/>
    <dgm:cxn modelId="{D9B90765-8633-4C46-9E2F-28FBFDD57B0E}" type="presOf" srcId="{D8595029-8673-4669-917F-7C1A28DABCCB}" destId="{FF9DED85-471B-4A33-88AC-B2FE9623D2A8}" srcOrd="0" destOrd="0" presId="urn:microsoft.com/office/officeart/2005/8/layout/list1"/>
    <dgm:cxn modelId="{E5C46967-4CEC-4538-A067-3208CA94A098}" type="presOf" srcId="{7E867B64-7C3E-42FB-974A-73090963CDD7}" destId="{B0A8396F-6264-414E-B6DB-D839CA19CAF8}" srcOrd="0" destOrd="5" presId="urn:microsoft.com/office/officeart/2005/8/layout/list1"/>
    <dgm:cxn modelId="{35FC2872-481A-46FF-8CD2-F766524B677C}" type="presOf" srcId="{606F41FF-11FB-469B-AEFE-69A5C9B0C08C}" destId="{33F81D92-4A66-4CF0-9B5E-F350E012F1DE}" srcOrd="1" destOrd="0" presId="urn:microsoft.com/office/officeart/2005/8/layout/list1"/>
    <dgm:cxn modelId="{6F12D772-B469-44FA-BAF5-4C3A28C648AD}" type="presOf" srcId="{8E8DD2C5-CAD9-41CD-B55E-04D150D9EFAB}" destId="{B0A8396F-6264-414E-B6DB-D839CA19CAF8}" srcOrd="0" destOrd="3" presId="urn:microsoft.com/office/officeart/2005/8/layout/list1"/>
    <dgm:cxn modelId="{83CB4D88-F8DB-4BCC-A49B-9B3177A2F7AB}" type="presOf" srcId="{3F90B89A-AA52-4A1C-9C00-E3D32A570CCD}" destId="{E223D4B5-929B-4BE7-A84B-38334645356D}" srcOrd="1" destOrd="0" presId="urn:microsoft.com/office/officeart/2005/8/layout/list1"/>
    <dgm:cxn modelId="{BBE165A6-C8B9-4101-A5B7-25325937D4E5}" type="presOf" srcId="{CCF701BF-A602-4C5A-A288-4278BAD63940}" destId="{60B3B8C0-7C5D-4D11-9F68-F1D176101042}" srcOrd="0" destOrd="0" presId="urn:microsoft.com/office/officeart/2005/8/layout/list1"/>
    <dgm:cxn modelId="{83F395AA-76BD-40EA-823C-21FA1838ABD6}" srcId="{50773F3E-160F-49DF-AACA-04A8998B41D0}" destId="{7E867B64-7C3E-42FB-974A-73090963CDD7}" srcOrd="0" destOrd="0" parTransId="{B066558D-FF08-4C9B-8F02-9CFD3C12472B}" sibTransId="{37A605C1-FDD0-4A62-8E7B-86218FCD586E}"/>
    <dgm:cxn modelId="{F7C802AE-BC16-467A-A750-A588A1F65DA5}" srcId="{D8595029-8673-4669-917F-7C1A28DABCCB}" destId="{833618C8-87EC-4A65-B843-A1DE563D31AD}" srcOrd="0" destOrd="0" parTransId="{9FAF9C4A-3E21-4B38-B5CC-AA1A04701248}" sibTransId="{3BB9AD4B-6CAB-476D-9302-A97849CDAEAC}"/>
    <dgm:cxn modelId="{8D6833CC-6CAA-485A-B2D1-EC74F0549BA5}" type="presOf" srcId="{606F41FF-11FB-469B-AEFE-69A5C9B0C08C}" destId="{92A69128-3022-4778-B856-F256D6CBFDEF}" srcOrd="0" destOrd="0" presId="urn:microsoft.com/office/officeart/2005/8/layout/list1"/>
    <dgm:cxn modelId="{DD0CDCE4-1E3C-4CBC-8E43-5270956C90D1}" srcId="{DD67C48E-DB83-4C6A-AE0A-81EE1FC4E3D1}" destId="{8E8DD2C5-CAD9-41CD-B55E-04D150D9EFAB}" srcOrd="0" destOrd="0" parTransId="{B81F1DEA-E185-49E3-9A55-0C8252F0B78B}" sibTransId="{AAD7F079-1675-412C-A7AC-E81771CB3CAC}"/>
    <dgm:cxn modelId="{490D13E8-B8E6-4063-A85B-B6AA90B2B2D3}" type="presOf" srcId="{3F90B89A-AA52-4A1C-9C00-E3D32A570CCD}" destId="{BEDB519F-4554-4162-A937-2EE7CC75D61D}" srcOrd="0" destOrd="0" presId="urn:microsoft.com/office/officeart/2005/8/layout/list1"/>
    <dgm:cxn modelId="{F13F7CE8-C3AA-4EDB-97BA-C1873EBCEB57}" type="presOf" srcId="{833618C8-87EC-4A65-B843-A1DE563D31AD}" destId="{FF9DED85-471B-4A33-88AC-B2FE9623D2A8}" srcOrd="0" destOrd="1" presId="urn:microsoft.com/office/officeart/2005/8/layout/list1"/>
    <dgm:cxn modelId="{422088EC-DEDD-49DB-A02E-53270B8F53AF}" type="presOf" srcId="{5098BF89-2350-4106-A6BF-CC2A17829821}" destId="{B0A8396F-6264-414E-B6DB-D839CA19CAF8}" srcOrd="0" destOrd="1" presId="urn:microsoft.com/office/officeart/2005/8/layout/list1"/>
    <dgm:cxn modelId="{90F0C3F7-1D11-4D43-8A14-8218A389F8EC}" srcId="{CCF701BF-A602-4C5A-A288-4278BAD63940}" destId="{3F90B89A-AA52-4A1C-9C00-E3D32A570CCD}" srcOrd="0" destOrd="0" parTransId="{380E6EB4-6A3C-4DB7-9799-EDAA92FB7A73}" sibTransId="{4366B1A2-985D-461A-914A-58E0B7F8782E}"/>
    <dgm:cxn modelId="{9FDB27FC-0C34-4D0D-BB0D-CB3F813A8099}" srcId="{CCF701BF-A602-4C5A-A288-4278BAD63940}" destId="{606F41FF-11FB-469B-AEFE-69A5C9B0C08C}" srcOrd="1" destOrd="0" parTransId="{258E61DB-EB02-4A27-B0C9-F52239BDAD90}" sibTransId="{99351A43-B4A5-4C6B-80BA-DEE8BD08116A}"/>
    <dgm:cxn modelId="{6FCF0DF1-E03B-4A44-A7B3-8141D2B9EBC3}" type="presParOf" srcId="{60B3B8C0-7C5D-4D11-9F68-F1D176101042}" destId="{5F61E0FC-A28D-430B-B786-4C780FF9987C}" srcOrd="0" destOrd="0" presId="urn:microsoft.com/office/officeart/2005/8/layout/list1"/>
    <dgm:cxn modelId="{9A9AF4AD-6D50-4213-8E24-4B49F0D17018}" type="presParOf" srcId="{5F61E0FC-A28D-430B-B786-4C780FF9987C}" destId="{BEDB519F-4554-4162-A937-2EE7CC75D61D}" srcOrd="0" destOrd="0" presId="urn:microsoft.com/office/officeart/2005/8/layout/list1"/>
    <dgm:cxn modelId="{44D9BD37-7A2B-4512-8510-6C8B3C861571}" type="presParOf" srcId="{5F61E0FC-A28D-430B-B786-4C780FF9987C}" destId="{E223D4B5-929B-4BE7-A84B-38334645356D}" srcOrd="1" destOrd="0" presId="urn:microsoft.com/office/officeart/2005/8/layout/list1"/>
    <dgm:cxn modelId="{5ADAFFB9-F7D8-47DC-891E-ABCFBB30C81C}" type="presParOf" srcId="{60B3B8C0-7C5D-4D11-9F68-F1D176101042}" destId="{B8FD49B9-F9A7-4592-AE62-C4247943DA15}" srcOrd="1" destOrd="0" presId="urn:microsoft.com/office/officeart/2005/8/layout/list1"/>
    <dgm:cxn modelId="{516F9FE3-FD79-485E-806A-1C2B48E84B4B}" type="presParOf" srcId="{60B3B8C0-7C5D-4D11-9F68-F1D176101042}" destId="{B0A8396F-6264-414E-B6DB-D839CA19CAF8}" srcOrd="2" destOrd="0" presId="urn:microsoft.com/office/officeart/2005/8/layout/list1"/>
    <dgm:cxn modelId="{DE023130-19CF-47D6-9C9A-DD89AE545158}" type="presParOf" srcId="{60B3B8C0-7C5D-4D11-9F68-F1D176101042}" destId="{930A43D9-7873-4B43-8B89-B63C442B25FC}" srcOrd="3" destOrd="0" presId="urn:microsoft.com/office/officeart/2005/8/layout/list1"/>
    <dgm:cxn modelId="{FEF5B497-BC9A-4EC7-848B-1034977DD6B3}" type="presParOf" srcId="{60B3B8C0-7C5D-4D11-9F68-F1D176101042}" destId="{4FC3141F-9EBB-4A00-A93D-1DACCE80D8B2}" srcOrd="4" destOrd="0" presId="urn:microsoft.com/office/officeart/2005/8/layout/list1"/>
    <dgm:cxn modelId="{8A903CFD-ECA3-4FEC-9966-A5EEA7219949}" type="presParOf" srcId="{4FC3141F-9EBB-4A00-A93D-1DACCE80D8B2}" destId="{92A69128-3022-4778-B856-F256D6CBFDEF}" srcOrd="0" destOrd="0" presId="urn:microsoft.com/office/officeart/2005/8/layout/list1"/>
    <dgm:cxn modelId="{1D612B2E-E167-4311-B8E1-FC31FBB64F6C}" type="presParOf" srcId="{4FC3141F-9EBB-4A00-A93D-1DACCE80D8B2}" destId="{33F81D92-4A66-4CF0-9B5E-F350E012F1DE}" srcOrd="1" destOrd="0" presId="urn:microsoft.com/office/officeart/2005/8/layout/list1"/>
    <dgm:cxn modelId="{4174EB7B-5E6A-45A9-AACC-D3600700E0EC}" type="presParOf" srcId="{60B3B8C0-7C5D-4D11-9F68-F1D176101042}" destId="{DB8C9383-66B8-455A-81D9-7ECB4A390F30}" srcOrd="5" destOrd="0" presId="urn:microsoft.com/office/officeart/2005/8/layout/list1"/>
    <dgm:cxn modelId="{908E01C5-EF8A-4758-BD12-187990DA8A71}" type="presParOf" srcId="{60B3B8C0-7C5D-4D11-9F68-F1D176101042}" destId="{FF9DED85-471B-4A33-88AC-B2FE9623D2A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336E-AA6E-47BB-B033-3CD702CD3B6F}">
      <dsp:nvSpPr>
        <dsp:cNvPr id="0" name=""/>
        <dsp:cNvSpPr/>
      </dsp:nvSpPr>
      <dsp:spPr>
        <a:xfrm>
          <a:off x="0" y="248062"/>
          <a:ext cx="6269038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33248" rIns="4865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our model how to classify something into some class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Support vector machines (SVM)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Naïve Bayes classifier.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Decision trees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Nearest neighbors (KNN)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Neural Networks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……</a:t>
          </a:r>
        </a:p>
      </dsp:txBody>
      <dsp:txXfrm>
        <a:off x="0" y="248062"/>
        <a:ext cx="6269038" cy="2268000"/>
      </dsp:txXfrm>
    </dsp:sp>
    <dsp:sp modelId="{4A5B3566-B839-43A9-978C-29B28D78F5ED}">
      <dsp:nvSpPr>
        <dsp:cNvPr id="0" name=""/>
        <dsp:cNvSpPr/>
      </dsp:nvSpPr>
      <dsp:spPr>
        <a:xfrm>
          <a:off x="313451" y="11902"/>
          <a:ext cx="4388326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Classification</a:t>
          </a:r>
        </a:p>
      </dsp:txBody>
      <dsp:txXfrm>
        <a:off x="336508" y="34959"/>
        <a:ext cx="4342212" cy="426206"/>
      </dsp:txXfrm>
    </dsp:sp>
    <dsp:sp modelId="{4ED744D7-8923-4420-A448-F81177CBEFBB}">
      <dsp:nvSpPr>
        <dsp:cNvPr id="0" name=""/>
        <dsp:cNvSpPr/>
      </dsp:nvSpPr>
      <dsp:spPr>
        <a:xfrm>
          <a:off x="0" y="2838622"/>
          <a:ext cx="6269038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33248" rIns="4865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Need to deal with data that the output value is real value such as “Age” , “Weight” , “House Price “ etc …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Linear regression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Nonlinear regression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Generalized linear models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Support Vector Regression (SVR)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Back-Propagation Neural Network (BPNN)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Partial Least Squares (PLS)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Multiple Linear Regression (MLR)</a:t>
          </a:r>
        </a:p>
      </dsp:txBody>
      <dsp:txXfrm>
        <a:off x="0" y="2838622"/>
        <a:ext cx="6269038" cy="2721600"/>
      </dsp:txXfrm>
    </dsp:sp>
    <dsp:sp modelId="{A5D57E7A-95FE-4EB3-8361-225B2D150200}">
      <dsp:nvSpPr>
        <dsp:cNvPr id="0" name=""/>
        <dsp:cNvSpPr/>
      </dsp:nvSpPr>
      <dsp:spPr>
        <a:xfrm>
          <a:off x="313451" y="2602462"/>
          <a:ext cx="4388326" cy="4723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Regression</a:t>
          </a:r>
        </a:p>
      </dsp:txBody>
      <dsp:txXfrm>
        <a:off x="336508" y="2625519"/>
        <a:ext cx="4342212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AC7B-7016-4A4E-8BEC-BFE303CFEA9A}">
      <dsp:nvSpPr>
        <dsp:cNvPr id="0" name=""/>
        <dsp:cNvSpPr/>
      </dsp:nvSpPr>
      <dsp:spPr>
        <a:xfrm>
          <a:off x="0" y="351225"/>
          <a:ext cx="6269038" cy="311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79044" rIns="48654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 type of unsupervised learning that refers to segmentation and learning about characteristics in the data through algorithms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K-Means Clustering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Hierarchical Clustering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Density based Clustering</a:t>
          </a:r>
        </a:p>
      </dsp:txBody>
      <dsp:txXfrm>
        <a:off x="0" y="351225"/>
        <a:ext cx="6269038" cy="3115349"/>
      </dsp:txXfrm>
    </dsp:sp>
    <dsp:sp modelId="{2C550B7D-07B5-4CDF-9E30-4982C481973D}">
      <dsp:nvSpPr>
        <dsp:cNvPr id="0" name=""/>
        <dsp:cNvSpPr/>
      </dsp:nvSpPr>
      <dsp:spPr>
        <a:xfrm>
          <a:off x="313451" y="11745"/>
          <a:ext cx="4388326" cy="6789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Clustering</a:t>
          </a:r>
          <a:endParaRPr lang="en-US" sz="2300" kern="1200"/>
        </a:p>
      </dsp:txBody>
      <dsp:txXfrm>
        <a:off x="346595" y="44889"/>
        <a:ext cx="4322038" cy="612672"/>
      </dsp:txXfrm>
    </dsp:sp>
    <dsp:sp modelId="{075B1149-F012-47C6-9093-8CFED71CCB59}">
      <dsp:nvSpPr>
        <dsp:cNvPr id="0" name=""/>
        <dsp:cNvSpPr/>
      </dsp:nvSpPr>
      <dsp:spPr>
        <a:xfrm>
          <a:off x="0" y="3930255"/>
          <a:ext cx="6269038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79044" rIns="48654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process to train our machine to discover rules that describe large points of data “</a:t>
          </a:r>
        </a:p>
      </dsp:txBody>
      <dsp:txXfrm>
        <a:off x="0" y="3930255"/>
        <a:ext cx="6269038" cy="1630125"/>
      </dsp:txXfrm>
    </dsp:sp>
    <dsp:sp modelId="{8CEAB6BA-47D3-484A-BB4A-5D648924A541}">
      <dsp:nvSpPr>
        <dsp:cNvPr id="0" name=""/>
        <dsp:cNvSpPr/>
      </dsp:nvSpPr>
      <dsp:spPr>
        <a:xfrm>
          <a:off x="313451" y="3590775"/>
          <a:ext cx="4388326" cy="678960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Association</a:t>
          </a:r>
          <a:endParaRPr lang="en-US" sz="2300" kern="1200"/>
        </a:p>
      </dsp:txBody>
      <dsp:txXfrm>
        <a:off x="346595" y="3623919"/>
        <a:ext cx="4322038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8396F-6264-414E-B6DB-D839CA19CAF8}">
      <dsp:nvSpPr>
        <dsp:cNvPr id="0" name=""/>
        <dsp:cNvSpPr/>
      </dsp:nvSpPr>
      <dsp:spPr>
        <a:xfrm>
          <a:off x="0" y="422437"/>
          <a:ext cx="6269038" cy="332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58216" rIns="48654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Anaconda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hlinkClick xmlns:r="http://schemas.openxmlformats.org/officeDocument/2006/relationships" r:id="rId1"/>
            </a:rPr>
            <a:t>https://www.anaconda.com/download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CNTK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hlinkClick xmlns:r="http://schemas.openxmlformats.org/officeDocument/2006/relationships" r:id="rId2"/>
            </a:rPr>
            <a:t>https://docs.microsoft.com/en-us/cognitive-toolkit/setup-windows-python?tabs=cntkpy22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</a:t>
          </a:r>
          <a:r>
            <a:rPr lang="en-US" sz="2200" kern="1200" dirty="0" err="1"/>
            <a:t>Tensorflow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pip install </a:t>
          </a:r>
          <a:r>
            <a:rPr lang="en-US" sz="2200" kern="1200" dirty="0" err="1"/>
            <a:t>tensorflow</a:t>
          </a:r>
          <a:r>
            <a:rPr lang="en-US" sz="2200" kern="1200" dirty="0"/>
            <a:t>)</a:t>
          </a:r>
        </a:p>
      </dsp:txBody>
      <dsp:txXfrm>
        <a:off x="0" y="422437"/>
        <a:ext cx="6269038" cy="3326400"/>
      </dsp:txXfrm>
    </dsp:sp>
    <dsp:sp modelId="{E223D4B5-929B-4BE7-A84B-38334645356D}">
      <dsp:nvSpPr>
        <dsp:cNvPr id="0" name=""/>
        <dsp:cNvSpPr/>
      </dsp:nvSpPr>
      <dsp:spPr>
        <a:xfrm>
          <a:off x="313451" y="97717"/>
          <a:ext cx="438832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ML Tool</a:t>
          </a:r>
        </a:p>
      </dsp:txBody>
      <dsp:txXfrm>
        <a:off x="345154" y="129420"/>
        <a:ext cx="4324920" cy="586034"/>
      </dsp:txXfrm>
    </dsp:sp>
    <dsp:sp modelId="{FF9DED85-471B-4A33-88AC-B2FE9623D2A8}">
      <dsp:nvSpPr>
        <dsp:cNvPr id="0" name=""/>
        <dsp:cNvSpPr/>
      </dsp:nvSpPr>
      <dsp:spPr>
        <a:xfrm>
          <a:off x="0" y="4192357"/>
          <a:ext cx="626903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58216" rIns="48654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pyCharm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hlinkClick xmlns:r="http://schemas.openxmlformats.org/officeDocument/2006/relationships" r:id="rId3"/>
            </a:rPr>
            <a:t>https://www.jetbrains.com/pycharm</a:t>
          </a:r>
          <a:endParaRPr lang="en-US" sz="2200" kern="1200" dirty="0"/>
        </a:p>
      </dsp:txBody>
      <dsp:txXfrm>
        <a:off x="0" y="4192357"/>
        <a:ext cx="6269038" cy="1282049"/>
      </dsp:txXfrm>
    </dsp:sp>
    <dsp:sp modelId="{33F81D92-4A66-4CF0-9B5E-F350E012F1DE}">
      <dsp:nvSpPr>
        <dsp:cNvPr id="0" name=""/>
        <dsp:cNvSpPr/>
      </dsp:nvSpPr>
      <dsp:spPr>
        <a:xfrm>
          <a:off x="313451" y="3867637"/>
          <a:ext cx="438832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</a:t>
          </a:r>
        </a:p>
      </dsp:txBody>
      <dsp:txXfrm>
        <a:off x="345154" y="3899340"/>
        <a:ext cx="432492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96931-A616-4B6B-8864-FEBF6E2017E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608F-213B-4EEF-BA49-AF0DFF7C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4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6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8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https://medium.com/@Ahmedrebai/my-first-machine-learning-program-8647051362b8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process to learn by examples , uses known data called “Training data set” , to make predictions , after training our model , we will generate a function that maps the input to desired output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There is 3 steps for Creating </a:t>
            </a:r>
            <a:r>
              <a:rPr lang="en-US" b="1" dirty="0">
                <a:effectLst/>
              </a:rPr>
              <a:t>Supervised Learning</a:t>
            </a:r>
            <a:r>
              <a:rPr lang="en-US" dirty="0">
                <a:effectLst/>
              </a:rPr>
              <a:t> Model :</a:t>
            </a:r>
          </a:p>
          <a:p>
            <a:r>
              <a:rPr lang="en-US" dirty="0">
                <a:effectLst/>
              </a:rPr>
              <a:t>Build the Model</a:t>
            </a:r>
          </a:p>
          <a:p>
            <a:r>
              <a:rPr lang="en-US" dirty="0">
                <a:effectLst/>
              </a:rPr>
              <a:t>Train the Model</a:t>
            </a:r>
          </a:p>
          <a:p>
            <a:r>
              <a:rPr lang="en-US" dirty="0">
                <a:effectLst/>
              </a:rPr>
              <a:t>Test the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scikit</a:t>
            </a:r>
            <a:r>
              <a:rPr lang="en-US" b="1" dirty="0"/>
              <a:t>-learn</a:t>
            </a:r>
          </a:p>
          <a:p>
            <a:r>
              <a:rPr lang="en-US" b="1" dirty="0"/>
              <a:t>Machine Learning in Python</a:t>
            </a:r>
          </a:p>
          <a:p>
            <a:r>
              <a:rPr lang="en-US" dirty="0"/>
              <a:t>Simple and efficient tools for data mining and data analysis</a:t>
            </a:r>
          </a:p>
          <a:p>
            <a:r>
              <a:rPr lang="en-US" dirty="0"/>
              <a:t>Accessible to everybody, and reusable in various contexts</a:t>
            </a:r>
          </a:p>
          <a:p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SciPy, and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Open source, commercially usable - BSD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608F-213B-4EEF-BA49-AF0DFF7C9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9300-15D1-4749-8F7A-D3D893F33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434C-E288-4D2E-98A7-AB2BC168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B4AB-0F4D-43F3-84C7-641652DB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8F82-5405-4676-A95E-58F8E68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C06F-1A07-4732-81C8-08F58C30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44E9-61DD-434F-9A03-0373D217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B7DF-09C0-413C-99B5-F8720B65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1EC2-06D1-4BD6-9B25-71D0CAD1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39BA-720C-4C8D-B9C3-2A8ABDA3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567A-AE86-4ACD-8182-713CB012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C4120-3717-44A3-9A4D-C278A5E8B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F7356-ADE9-4908-BA0B-3E88F6B9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C188-EE74-4DFC-8892-F31CB3E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D68B-A4B5-4AF0-AA12-60479AD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6114-9B93-4362-8F40-BE32B222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010A-D4DA-4093-B2AD-69AB85B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6263-2575-44F1-831C-B3B0039C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C8F2-D5FD-4022-A701-FA8E0017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22EA-F6C6-4339-BD01-2DA8190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E90A-9344-4965-AE7A-4CD35D2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5574-D608-4A33-B289-DF23004A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AEC3-255C-432F-AB64-94777596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3599-DA88-4072-B240-41932063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6583-D467-4B3A-910C-3125273F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88DE-B49B-472B-B2E8-E77F08B0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6BFE-1A93-4C12-93BE-3A67B794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149D-B638-4DF2-AF4C-86670B58A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BF1CE-D33C-4C10-ABEA-38089E09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C914-BC2E-48AF-8BD2-B8E09B4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B589-8948-485F-A10A-CF2A281E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25B0-7BFD-493C-897A-AEA4BF84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7666-A689-400C-8CBC-9C6A73A8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7814-F9B6-4F83-9AE1-6916AF71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6DE7B-E3A4-4DDB-BB0D-37F76359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87666-87F2-41A6-981F-ED3C69BC3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A671-2EAC-443B-9708-AA8FE3698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62D3E-4A2F-4CC1-98D3-1AED489C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5B4F-70BA-4B91-A635-3206B53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298D6-EA62-449C-8735-4B98BBD4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04F9-4D24-48F6-8873-1F2ED205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D926E-E9FB-481C-B56F-B0683193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6982-3780-4732-842E-AAF068F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33843-156C-4573-AD17-6F74B5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F1931-06BA-4555-AC0B-EA3907B7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E75E7-D625-45E5-BFEA-2D6150B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3697-10B4-4BDC-9072-E889420C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6434-8788-43FA-854C-FA5A0E61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6ED-BB25-415C-9133-DA9EFC39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B87B-4760-4F99-A530-553982F9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05A3-3E3B-4DD7-8667-77FD48E4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440F-9D67-49E0-BF3B-0DF6A241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C1C5-ADAC-4320-A7F7-4F2A726F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77A-F978-4198-8531-52702CC0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381F1-2553-4A69-B69B-2FB3F4C6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E053-ECD0-4AF9-BD65-981EA138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F4CE-80DE-4BC2-84D1-56BA5968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426F-E524-47C2-9DDD-001E1F79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2DF1-C802-4326-B57B-F1028D8D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26E16-AB67-46D1-833D-CBED5F5C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1FE-D387-41F6-8685-E4B8C12E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4212-BBBF-4B2B-9B0D-1358FE1B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8296-E55D-4D27-B250-B130907158D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A693-FB7C-426B-89B1-15DCCD318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3585-184D-4DE3-B9E2-11BF5F4C8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675-84B0-4B5F-8795-1C0E55BE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scikit-learn.org/stable/modules/svm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dc-www.harvard.edu/Python.pdf" TargetMode="External"/><Relationship Id="rId7" Type="http://schemas.openxmlformats.org/officeDocument/2006/relationships/hyperlink" Target="https://cntk.ai/pythondocs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" TargetMode="External"/><Relationship Id="rId5" Type="http://schemas.openxmlformats.org/officeDocument/2006/relationships/hyperlink" Target="http://csc.ucdavis.edu/~chaos/courses/nlp/Software/NumPyBook.pdf" TargetMode="External"/><Relationship Id="rId4" Type="http://schemas.openxmlformats.org/officeDocument/2006/relationships/hyperlink" Target="http://marvin.cs.uidaho.edu/Teaching/CS515/pythonTutori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cikit-learn.org/stabl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2C86D-DC62-4E72-AE64-3824C435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First Machine Learning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903E-9BC8-4CD2-8AB4-88F7B1FB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Shu Peng</a:t>
            </a:r>
          </a:p>
          <a:p>
            <a:r>
              <a:rPr lang="en-US" sz="1800"/>
              <a:t>11/10/2017</a:t>
            </a:r>
          </a:p>
        </p:txBody>
      </p:sp>
    </p:spTree>
    <p:extLst>
      <p:ext uri="{BB962C8B-B14F-4D97-AF65-F5344CB8AC3E}">
        <p14:creationId xmlns:p14="http://schemas.microsoft.com/office/powerpoint/2010/main" val="385647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7BF8A-12FD-4FC8-AFC2-0B0F553B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1: </a:t>
            </a:r>
            <a:r>
              <a:rPr lang="en-US" b="1" dirty="0">
                <a:solidFill>
                  <a:srgbClr val="FFFFFF"/>
                </a:solidFill>
              </a:rPr>
              <a:t>Loading our Dataset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31AB-E541-4D17-86C4-58A7CC94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51100"/>
            <a:ext cx="5306084" cy="1955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“ </a:t>
            </a:r>
            <a:r>
              <a:rPr lang="en-US" sz="2400" b="1" i="1" dirty="0">
                <a:solidFill>
                  <a:srgbClr val="000000"/>
                </a:solidFill>
              </a:rPr>
              <a:t>dataset </a:t>
            </a:r>
            <a:r>
              <a:rPr lang="en-US" sz="2400" dirty="0">
                <a:solidFill>
                  <a:srgbClr val="000000"/>
                </a:solidFill>
              </a:rPr>
              <a:t>is a dictionary-like object that holds all the data and some metadata about the data”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Looking into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D057-968F-44D0-95D0-62A6B893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041" y="269875"/>
            <a:ext cx="5391150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EED0C-5232-47D0-9A2F-0CC91D02F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206" y="4335463"/>
            <a:ext cx="6219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6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B40E4-20A6-4DCA-B854-52F0915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2:Creating SVM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7196-310B-4392-841F-014C3420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30452"/>
            <a:ext cx="5306084" cy="119854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Create SVM classifier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Turn data into 2 dimension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3989-8450-492E-BDC9-4417219B9A97}"/>
              </a:ext>
            </a:extLst>
          </p:cNvPr>
          <p:cNvSpPr txBox="1"/>
          <p:nvPr/>
        </p:nvSpPr>
        <p:spPr>
          <a:xfrm>
            <a:off x="6046471" y="528616"/>
            <a:ext cx="255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Support Vector Machines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FB890-C189-4C83-B2EC-A22A66CA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193" y="967614"/>
            <a:ext cx="62865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CF400-1534-4205-840C-08D3B42DA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193" y="3808976"/>
            <a:ext cx="5210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5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162E6-2DBF-4267-BD37-60EB22FC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3: Training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6F9E-3A6E-4E50-A03D-AD7F433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053642"/>
            <a:ext cx="5306084" cy="103606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Calling fit() with first half of the data, and the standard answers to train the model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the 2</a:t>
            </a:r>
            <a:r>
              <a:rPr lang="en-US" sz="2400" baseline="30000" dirty="0">
                <a:solidFill>
                  <a:srgbClr val="000000"/>
                </a:solidFill>
              </a:rPr>
              <a:t>nd</a:t>
            </a:r>
            <a:r>
              <a:rPr lang="en-US" sz="2400" dirty="0">
                <a:solidFill>
                  <a:srgbClr val="000000"/>
                </a:solidFill>
              </a:rPr>
              <a:t> half of the data to get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E0074-9069-4628-AB82-B6462146F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93" y="957139"/>
            <a:ext cx="628650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06610-2C61-4B7F-9DA8-6FDE0E5F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780" y="3089709"/>
            <a:ext cx="6029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1EAF4-A490-4328-A182-6B532E5C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4: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9B7E-D308-4DE4-966C-324BF961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053641"/>
            <a:ext cx="5306084" cy="6420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Print out the standard answer.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Using the reporting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7DF0-DECB-4267-97F1-2DD2DF58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1" y="236245"/>
            <a:ext cx="600075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86D55-6AAA-42AE-8B0F-86D3AE3C7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071" y="2790700"/>
            <a:ext cx="5276850" cy="4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1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B8D37-CA81-4738-AF72-B876217B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A5DD-0A57-492F-BEB7-797A3239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1403934"/>
            <a:ext cx="5306084" cy="86301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By changing gamma parameter in the line 13, you will get a better model.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A57164-95E0-4D8F-8F3D-E79971AD5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604271"/>
              </p:ext>
            </p:extLst>
          </p:nvPr>
        </p:nvGraphicFramePr>
        <p:xfrm>
          <a:off x="5910564" y="539135"/>
          <a:ext cx="15827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5" imgW="1583280" imgH="524880" progId="Package">
                  <p:embed/>
                </p:oleObj>
              </mc:Choice>
              <mc:Fallback>
                <p:oleObj name="Packager Shell Object" showAsIcon="1" r:id="rId5" imgW="15832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0564" y="539135"/>
                        <a:ext cx="1582737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A77333E-B644-4193-9269-B3E551FBA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111" y="2266950"/>
            <a:ext cx="6086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197D16-FE75-4A0E-A0C9-28C0F04A43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E5D8377-56FC-49A8-9F88-CCD5FA1E48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>
            <a:fillRect/>
          </a:stretch>
        </p:blipFill>
        <p:spPr>
          <a:xfrm>
            <a:off x="-1" y="725738"/>
            <a:ext cx="12192000" cy="6132262"/>
          </a:xfrm>
          <a:custGeom>
            <a:avLst/>
            <a:gdLst>
              <a:gd name="connsiteX0" fmla="*/ 0 w 12192000"/>
              <a:gd name="connsiteY0" fmla="*/ 0 h 6132262"/>
              <a:gd name="connsiteX1" fmla="*/ 12192000 w 12192000"/>
              <a:gd name="connsiteY1" fmla="*/ 0 h 6132262"/>
              <a:gd name="connsiteX2" fmla="*/ 12192000 w 12192000"/>
              <a:gd name="connsiteY2" fmla="*/ 6132262 h 6132262"/>
              <a:gd name="connsiteX3" fmla="*/ 0 w 12192000"/>
              <a:gd name="connsiteY3" fmla="*/ 6132262 h 61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132262">
                <a:moveTo>
                  <a:pt x="0" y="0"/>
                </a:moveTo>
                <a:lnTo>
                  <a:pt x="12192000" y="0"/>
                </a:lnTo>
                <a:lnTo>
                  <a:pt x="12192000" y="6132262"/>
                </a:lnTo>
                <a:lnTo>
                  <a:pt x="0" y="613226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82FE7-A74F-4E87-AEC9-F67A1990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Backup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42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D4DFBA8-882A-43D1-9331-5DA07F8D7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1" r="1" b="25928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D88CE-925E-4C67-A5DE-985BA67DFA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CA63F-BB0E-4422-A47C-7AE5494C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“C” and “Gamma”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 standard SVM is a type of linear classification using dot product. However, in 1992, </a:t>
            </a:r>
            <a:r>
              <a:rPr lang="en-US" sz="2000" dirty="0" err="1"/>
              <a:t>Boser</a:t>
            </a:r>
            <a:r>
              <a:rPr lang="en-US" sz="2000" dirty="0"/>
              <a:t>, </a:t>
            </a:r>
            <a:r>
              <a:rPr lang="en-US" sz="2000" dirty="0" err="1"/>
              <a:t>Guyan</a:t>
            </a:r>
            <a:r>
              <a:rPr lang="en-US" sz="2000" dirty="0"/>
              <a:t>, and </a:t>
            </a:r>
            <a:r>
              <a:rPr lang="en-US" sz="2000" dirty="0" err="1"/>
              <a:t>Vapnik</a:t>
            </a:r>
            <a:r>
              <a:rPr lang="en-US" sz="2000" dirty="0"/>
              <a:t> proposed a way to model more complicated relationships by replacing each dot product with a nonlinear kernel function (such as a Gaussian radial basis function or Polynomial kernel). Gamma is the free parameter of the Gaussian radial basis function.</a:t>
            </a:r>
          </a:p>
          <a:p>
            <a:r>
              <a:rPr lang="en-US" sz="2000" dirty="0"/>
              <a:t>If gamma is large, then variance is small implying the support vector does not have wide-spread influence. Technically speaking, large gamma leads to high bias and low variance models, and vice-versa.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2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C165-B2C2-4D3F-A5AC-4DF2CD4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machines (SVM)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883D-98A2-4D2C-B019-63D0CC37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95F8E3-5243-4F02-AC53-F05721B353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80F9F-2129-4B35-86B4-8A4267DFA3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79D782-A9ED-4AEE-B67D-DDD6F1CB52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897D953-FFAE-4A40-90FF-71A1232A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Q&amp;A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CF779-CF7D-48A8-A201-551845A9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63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9420-7BC7-40E8-998C-921BC35B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AA9B-C2E6-4FEF-ACC3-FD026C46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language itself</a:t>
            </a:r>
          </a:p>
          <a:p>
            <a:pPr lvl="1"/>
            <a:r>
              <a:rPr lang="en-US" dirty="0"/>
              <a:t>Introduction - </a:t>
            </a:r>
            <a:r>
              <a:rPr lang="en-US" dirty="0">
                <a:hlinkClick r:id="rId3"/>
              </a:rPr>
              <a:t>http://tdc-www.harvard.edu/Python.pdf</a:t>
            </a:r>
            <a:endParaRPr lang="en-US" dirty="0"/>
          </a:p>
          <a:p>
            <a:pPr lvl="1"/>
            <a:r>
              <a:rPr lang="en-US" dirty="0"/>
              <a:t>Tutorial - </a:t>
            </a:r>
            <a:r>
              <a:rPr lang="en-US" dirty="0">
                <a:hlinkClick r:id="rId4"/>
              </a:rPr>
              <a:t>http://marvin.cs.uidaho.edu/Teaching/CS515/pythonTutorial.pdf</a:t>
            </a:r>
            <a:endParaRPr lang="en-US" dirty="0"/>
          </a:p>
          <a:p>
            <a:r>
              <a:rPr lang="en-US" dirty="0"/>
              <a:t>Python library/package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- Fundamental package for scientific computing with Python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https://docs.scipy.org/doc/numpy-dev/user/quickstart.html http://csc.ucdavis.edu/~chaos/courses/nlp/Software/NumPyBook.pdf</a:t>
            </a:r>
            <a:endParaRPr lang="en-US" dirty="0"/>
          </a:p>
          <a:p>
            <a:pPr lvl="1"/>
            <a:r>
              <a:rPr lang="en-US" dirty="0" err="1"/>
              <a:t>Sickit</a:t>
            </a:r>
            <a:r>
              <a:rPr lang="en-US" dirty="0"/>
              <a:t>-learn – ML library for python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http://scikit-learn.org/stable</a:t>
            </a:r>
            <a:endParaRPr lang="en-US" dirty="0"/>
          </a:p>
          <a:p>
            <a:pPr lvl="1"/>
            <a:r>
              <a:rPr lang="en-US" dirty="0"/>
              <a:t>CNTK - Microsoft Cognitive Toolkit</a:t>
            </a:r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https://cntk.ai/pythondocs/index.html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Anaconda - The Most Popular Python Data Science Platform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041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BE31F-A129-45DD-8071-A63EC47D94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A163AC-F477-454A-9FB4-81324C004BE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118EC2-A2C7-4CDB-887C-21E0B0C437D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89A413-983F-4A18-B129-E9AE518C5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1" r="-3" b="17638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FE1D0-5040-491E-8C0C-C905587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0127-9594-4E59-B66B-DB58B3D9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 anchor="ctr">
            <a:normAutofit/>
          </a:bodyPr>
          <a:lstStyle/>
          <a:p>
            <a:r>
              <a:rPr lang="en-US" sz="1800">
                <a:effectLst/>
              </a:rPr>
              <a:t>Type of artificial intelligence (AI) </a:t>
            </a:r>
          </a:p>
          <a:p>
            <a:r>
              <a:rPr lang="en-US" sz="1800">
                <a:effectLst/>
              </a:rPr>
              <a:t>Predicting outcomes without being explicitly programmed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76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5B219E-DC0C-4312-8085-557CE622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Supervised learning :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67150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8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B95BB2-5122-4F2B-B3F5-199EE337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Unsupervised Learning :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601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74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21DF5-F7F7-412B-96B1-F726FB04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Setup environment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35093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0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A951F-7243-4AA2-AC73-D490091E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827C-0DC7-484E-BC17-85B750C4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EB6E-10F8-4BB8-BA2B-98E747FA3A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6">
            <a:hlinkClick r:id="rId4"/>
            <a:extLst>
              <a:ext uri="{FF2B5EF4-FFF2-40B4-BE49-F238E27FC236}">
                <a16:creationId xmlns:a16="http://schemas.microsoft.com/office/drawing/2014/main" id="{6E839442-9CF0-410E-8DEE-7F0B95605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447629"/>
            <a:ext cx="3661831" cy="1982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82FE7-A74F-4E87-AEC9-F67A1990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72" y="802955"/>
            <a:ext cx="5710809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Hands-on with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scikit</a:t>
            </a:r>
            <a:r>
              <a:rPr lang="en-US" dirty="0">
                <a:solidFill>
                  <a:srgbClr val="000000"/>
                </a:solidFill>
              </a:rPr>
              <a:t>-learn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12647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Machine leaning library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Learning the basic concepts / process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C466E-1F0D-4E17-BBE1-090BB16F30A7}"/>
              </a:ext>
            </a:extLst>
          </p:cNvPr>
          <p:cNvSpPr txBox="1"/>
          <p:nvPr/>
        </p:nvSpPr>
        <p:spPr>
          <a:xfrm>
            <a:off x="349943" y="4812631"/>
            <a:ext cx="589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Simple and efficient tools for data mining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Accessible to everybody, and reusable in various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Built on </a:t>
            </a:r>
            <a:r>
              <a:rPr lang="en-US" sz="1200" dirty="0" err="1"/>
              <a:t>NumPy</a:t>
            </a:r>
            <a:r>
              <a:rPr lang="en-US" sz="1200" dirty="0"/>
              <a:t>, SciPy, and </a:t>
            </a:r>
            <a:r>
              <a:rPr lang="en-US" sz="1200" dirty="0" err="1"/>
              <a:t>matplotlib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Open source, commercially usable - BSD license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C72E0-9717-4865-B288-45A7FAE00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917" y="4071486"/>
            <a:ext cx="6996081" cy="27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6EB6E-10F8-4BB8-BA2B-98E747FA3A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D159F8C7-962B-4F06-AB14-7CD826F20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r="9376" b="1"/>
          <a:stretch/>
        </p:blipFill>
        <p:spPr>
          <a:xfrm>
            <a:off x="429349" y="1962519"/>
            <a:ext cx="3661831" cy="2953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2CE72-8DB0-41AC-88FD-3B5C7E08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Hands-on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1B83-FE99-4E7F-A4D8-220BDD93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Create a program that can predict an image which digit it represents</a:t>
            </a:r>
          </a:p>
        </p:txBody>
      </p:sp>
    </p:spTree>
    <p:extLst>
      <p:ext uri="{BB962C8B-B14F-4D97-AF65-F5344CB8AC3E}">
        <p14:creationId xmlns:p14="http://schemas.microsoft.com/office/powerpoint/2010/main" val="162677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879C-AD39-4CDA-BD29-D0162961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0: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6951-7D49-4A0C-84CF-0456D18F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893" y="3702942"/>
            <a:ext cx="5306084" cy="6866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Check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A41C-1A3A-416C-BFB2-B0CDE41D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79" y="2242486"/>
            <a:ext cx="65913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AAE64-A50C-4AD1-9C79-BD7AA806E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893" y="4516543"/>
            <a:ext cx="6362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698</Words>
  <Application>Microsoft Office PowerPoint</Application>
  <PresentationFormat>Widescreen</PresentationFormat>
  <Paragraphs>126</Paragraphs>
  <Slides>19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Package</vt:lpstr>
      <vt:lpstr> First Machine Learning Program</vt:lpstr>
      <vt:lpstr>What is Machine Learning?</vt:lpstr>
      <vt:lpstr>Supervised learning :</vt:lpstr>
      <vt:lpstr>Unsupervised Learning :</vt:lpstr>
      <vt:lpstr>Setup environment</vt:lpstr>
      <vt:lpstr>Hands On</vt:lpstr>
      <vt:lpstr>Hands-on with scikit-learn</vt:lpstr>
      <vt:lpstr>Hands-on Sample Problem</vt:lpstr>
      <vt:lpstr>Step 0: Package installation</vt:lpstr>
      <vt:lpstr>Step 1: Loading our Dataset</vt:lpstr>
      <vt:lpstr>Step 2:Creating SVM Classifier</vt:lpstr>
      <vt:lpstr>Step 3: Training and Predicting</vt:lpstr>
      <vt:lpstr>Step 4: Evaluation</vt:lpstr>
      <vt:lpstr>Full Script</vt:lpstr>
      <vt:lpstr>Backup</vt:lpstr>
      <vt:lpstr>“C” and “Gamma”</vt:lpstr>
      <vt:lpstr>Support vector machines (SVM)</vt:lpstr>
      <vt:lpstr>Q&amp;A</vt:lpstr>
      <vt:lpstr>Learning Python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Machine Learning Program</dc:title>
  <dc:creator>Shu Peng</dc:creator>
  <cp:lastModifiedBy>Shu Peng</cp:lastModifiedBy>
  <cp:revision>35</cp:revision>
  <dcterms:created xsi:type="dcterms:W3CDTF">2017-11-05T20:45:36Z</dcterms:created>
  <dcterms:modified xsi:type="dcterms:W3CDTF">2017-11-10T23:25:00Z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shpeng@microsoft.com</vt:lpwstr>
  </property>
  <property fmtid="{D5CDD505-2E9C-101B-9397-08002B2CF9AE}" pid="5" name="MSIP_Label_f42aa342-8706-4288-bd11-ebb85995028c_SetDate">
    <vt:lpwstr>2017-11-06T04:04:15.0278029Z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