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63" r:id="rId3"/>
    <p:sldId id="564" r:id="rId4"/>
    <p:sldId id="565" r:id="rId5"/>
    <p:sldId id="566" r:id="rId6"/>
    <p:sldId id="567" r:id="rId7"/>
    <p:sldId id="389" r:id="rId8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294" y="-90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ppendixPlot/html/ExAppPlo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err="1" smtClean="0"/>
              <a:t>PlotCms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PlotS3k</a:t>
            </a:r>
            <a:br>
              <a:rPr lang="en-US" sz="3600" dirty="0" smtClean="0"/>
            </a:br>
            <a:r>
              <a:rPr lang="en-US" sz="3600" dirty="0" err="1" smtClean="0"/>
              <a:t>Matlab</a:t>
            </a:r>
            <a:r>
              <a:rPr lang="en-US" sz="3600" dirty="0" smtClean="0"/>
              <a:t> Class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Thomas </a:t>
            </a:r>
            <a:r>
              <a:rPr lang="en-US" sz="1400" dirty="0" err="1" smtClean="0">
                <a:solidFill>
                  <a:schemeClr val="bg1"/>
                </a:solidFill>
              </a:rPr>
              <a:t>Smed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PlotCms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Graphical </a:t>
            </a:r>
            <a:r>
              <a:rPr lang="sv-SE" dirty="0"/>
              <a:t>interface </a:t>
            </a:r>
            <a:r>
              <a:rPr lang="sv-SE" dirty="0" smtClean="0"/>
              <a:t>based </a:t>
            </a:r>
            <a:r>
              <a:rPr lang="sv-SE" dirty="0"/>
              <a:t>on Handle Graphics</a:t>
            </a:r>
          </a:p>
          <a:p>
            <a:r>
              <a:rPr lang="sv-SE" dirty="0"/>
              <a:t>Can take many types of files (.cms, .hms, .res, .out, .hdf5)</a:t>
            </a:r>
          </a:p>
          <a:p>
            <a:r>
              <a:rPr lang="sv-SE" dirty="0"/>
              <a:t>Can interact with Matlab variables in workspace</a:t>
            </a:r>
          </a:p>
          <a:p>
            <a:r>
              <a:rPr lang="sv-SE" dirty="0"/>
              <a:t>Easy to port with another type of </a:t>
            </a:r>
            <a:r>
              <a:rPr lang="sv-SE" dirty="0" smtClean="0"/>
              <a:t>file</a:t>
            </a:r>
          </a:p>
          <a:p>
            <a:r>
              <a:rPr lang="sv-SE" dirty="0" smtClean="0"/>
              <a:t>Its predecessor distplot has been used for many years at Vattenfall (also by people who do not know Matlab)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" y="158235"/>
            <a:ext cx="2550773" cy="166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25" y="1950435"/>
            <a:ext cx="673735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PlotS3k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55" y="203040"/>
            <a:ext cx="6761490" cy="599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850"/>
            <a:ext cx="2404181" cy="152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3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Exercises PlotS3k, AppendixPlot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Exercise Appendixplot.txt (on CMSSuite/AppendixPlot)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CMSSuite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AppendixPlotExAppPlot.m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err="1" smtClean="0">
                <a:hlinkClick r:id="rId2" action="ppaction://hlinkfile"/>
              </a:rPr>
              <a:t>AppendixPlot</a:t>
            </a:r>
            <a:r>
              <a:rPr lang="en-US" dirty="0" smtClean="0">
                <a:hlinkClick r:id="rId2" action="ppaction://hlinkfile"/>
              </a:rPr>
              <a:t>\html\ExAppPlot.html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3505200" y="6518275"/>
            <a:ext cx="2133600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March 2011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539750" y="6518275"/>
            <a:ext cx="2293938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Studsvik Matlab Class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18" name="Picture 3" descr="Studsvik_logo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" y="1681"/>
              <a:ext cx="3602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41032</TotalTime>
  <Words>122</Words>
  <Application>Microsoft Office PowerPoint</Application>
  <PresentationFormat>On-screen Show (4:3)</PresentationFormat>
  <Paragraphs>29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Standardformgivning</vt:lpstr>
      <vt:lpstr>PlotCms PlotS3k Matlab Class</vt:lpstr>
      <vt:lpstr>PlotCms</vt:lpstr>
      <vt:lpstr>PowerPoint Presentation</vt:lpstr>
      <vt:lpstr>PlotS3k</vt:lpstr>
      <vt:lpstr>Exercises PlotS3k, AppendixPlot</vt:lpstr>
      <vt:lpstr>Answers to Exercise CMSSuite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1185</cp:revision>
  <dcterms:created xsi:type="dcterms:W3CDTF">2007-02-23T12:59:28Z</dcterms:created>
  <dcterms:modified xsi:type="dcterms:W3CDTF">2011-10-13T20:10:18Z</dcterms:modified>
</cp:coreProperties>
</file>