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36" r:id="rId3"/>
    <p:sldId id="437" r:id="rId4"/>
    <p:sldId id="530" r:id="rId5"/>
    <p:sldId id="532" r:id="rId6"/>
    <p:sldId id="534" r:id="rId7"/>
    <p:sldId id="531" r:id="rId8"/>
    <p:sldId id="539" r:id="rId9"/>
    <p:sldId id="560" r:id="rId10"/>
    <p:sldId id="535" r:id="rId11"/>
    <p:sldId id="536" r:id="rId12"/>
    <p:sldId id="561" r:id="rId13"/>
    <p:sldId id="537" r:id="rId14"/>
    <p:sldId id="538" r:id="rId15"/>
    <p:sldId id="563" r:id="rId16"/>
    <p:sldId id="542" r:id="rId17"/>
    <p:sldId id="541" r:id="rId18"/>
    <p:sldId id="562" r:id="rId19"/>
    <p:sldId id="389" r:id="rId20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8886" autoAdjust="0"/>
  </p:normalViewPr>
  <p:slideViewPr>
    <p:cSldViewPr>
      <p:cViewPr>
        <p:scale>
          <a:sx n="100" d="100"/>
          <a:sy n="100" d="100"/>
        </p:scale>
        <p:origin x="-72" y="96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CMSSuiteans/html/ExCMSSuite.html" TargetMode="External"/><Relationship Id="rId2" Type="http://schemas.openxmlformats.org/officeDocument/2006/relationships/hyperlink" Target="ans/html/ExCMSSuit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../CMSSuite/ans/html/ExCMSSuit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ns/html/ExCMSSui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err="1" smtClean="0"/>
              <a:t>CMSSuite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Matlab</a:t>
            </a:r>
            <a:r>
              <a:rPr lang="en-US" sz="3600" dirty="0" smtClean="0"/>
              <a:t> Class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Thomas </a:t>
            </a:r>
            <a:r>
              <a:rPr lang="en-US" sz="1400" dirty="0" err="1" smtClean="0">
                <a:solidFill>
                  <a:schemeClr val="bg1"/>
                </a:solidFill>
              </a:rPr>
              <a:t>Smed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</a:t>
            </a:r>
            <a:r>
              <a:rPr lang="sv-SE" dirty="0" smtClean="0"/>
              <a:t>ead_cms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5" y="1771215"/>
            <a:ext cx="8064500" cy="4364038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 err="1" smtClean="0"/>
              <a:t>cmsinfo</a:t>
            </a:r>
            <a:r>
              <a:rPr lang="sv-SE" dirty="0" smtClean="0"/>
              <a:t>=</a:t>
            </a:r>
            <a:r>
              <a:rPr lang="sv-SE" dirty="0" err="1" smtClean="0"/>
              <a:t>ReadCore</a:t>
            </a:r>
            <a:r>
              <a:rPr lang="sv-SE" dirty="0" smtClean="0"/>
              <a:t>(</a:t>
            </a:r>
            <a:r>
              <a:rPr lang="sv-SE" dirty="0" smtClean="0"/>
              <a:t>’sim-dep.cms’)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ScalarNames: {75x1 cell}</a:t>
            </a:r>
          </a:p>
          <a:p>
            <a:pPr marL="0" indent="0">
              <a:buNone/>
            </a:pPr>
            <a:r>
              <a:rPr lang="sv-SE" dirty="0"/>
              <a:t>      </a:t>
            </a:r>
            <a:r>
              <a:rPr lang="sv-SE" dirty="0" smtClean="0"/>
              <a:t>  DistNames</a:t>
            </a:r>
            <a:r>
              <a:rPr lang="sv-SE" dirty="0"/>
              <a:t>: {29x28 cell}</a:t>
            </a:r>
          </a:p>
          <a:p>
            <a:pPr marL="0" indent="0">
              <a:buNone/>
            </a:pPr>
            <a:r>
              <a:rPr lang="sv-SE" dirty="0"/>
              <a:t>       </a:t>
            </a:r>
            <a:r>
              <a:rPr lang="sv-SE" dirty="0" smtClean="0"/>
              <a:t>         distlist</a:t>
            </a:r>
            <a:r>
              <a:rPr lang="sv-SE" dirty="0"/>
              <a:t>: {29x1 cell}</a:t>
            </a:r>
          </a:p>
          <a:p>
            <a:pPr marL="0" indent="0">
              <a:buNone/>
            </a:pPr>
            <a:r>
              <a:rPr lang="sv-SE" dirty="0" smtClean="0"/>
              <a:t>                 filters</a:t>
            </a:r>
            <a:r>
              <a:rPr lang="sv-SE" dirty="0"/>
              <a:t>: [1x1 struct]</a:t>
            </a:r>
          </a:p>
          <a:p>
            <a:pPr marL="0" indent="0">
              <a:buNone/>
            </a:pPr>
            <a:r>
              <a:rPr lang="sv-SE" dirty="0"/>
              <a:t>         </a:t>
            </a:r>
            <a:r>
              <a:rPr lang="sv-SE" dirty="0" smtClean="0"/>
              <a:t>        serial</a:t>
            </a:r>
            <a:r>
              <a:rPr lang="sv-SE" dirty="0"/>
              <a:t>: {500x1 cell}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           </a:t>
            </a:r>
            <a:r>
              <a:rPr lang="sv-SE" dirty="0" smtClean="0">
                <a:solidFill>
                  <a:srgbClr val="FF0000"/>
                </a:solidFill>
              </a:rPr>
              <a:t>       core</a:t>
            </a:r>
            <a:r>
              <a:rPr lang="sv-SE" dirty="0">
                <a:solidFill>
                  <a:srgbClr val="FF0000"/>
                </a:solidFill>
              </a:rPr>
              <a:t>: [1x1 struct]</a:t>
            </a:r>
          </a:p>
          <a:p>
            <a:pPr marL="0" indent="0">
              <a:buNone/>
            </a:pPr>
            <a:r>
              <a:rPr lang="sv-SE" dirty="0"/>
              <a:t>           </a:t>
            </a:r>
            <a:r>
              <a:rPr lang="sv-SE" dirty="0" smtClean="0"/>
              <a:t>         file</a:t>
            </a:r>
            <a:r>
              <a:rPr lang="sv-SE" dirty="0"/>
              <a:t>: [1x1 </a:t>
            </a:r>
            <a:r>
              <a:rPr lang="sv-SE" dirty="0" smtClean="0"/>
              <a:t>struct]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   </a:t>
            </a:r>
            <a:r>
              <a:rPr lang="sv-SE" dirty="0" smtClean="0"/>
              <a:t>       </a:t>
            </a:r>
            <a:r>
              <a:rPr lang="sv-SE" dirty="0">
                <a:solidFill>
                  <a:srgbClr val="FF0000"/>
                </a:solidFill>
              </a:rPr>
              <a:t>fileinfo: [1x1 struct]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Then read the desired distribution (with read_cms_dist)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 smtClean="0"/>
              <a:t>rpf3=</a:t>
            </a:r>
            <a:r>
              <a:rPr lang="sv-SE" dirty="0" err="1" smtClean="0"/>
              <a:t>ReadCore</a:t>
            </a:r>
            <a:r>
              <a:rPr lang="sv-SE" dirty="0" smtClean="0"/>
              <a:t>(cmsinfo</a:t>
            </a:r>
            <a:r>
              <a:rPr lang="sv-SE" dirty="0" smtClean="0"/>
              <a:t>,’3RPF');</a:t>
            </a:r>
          </a:p>
          <a:p>
            <a:pPr marL="0" indent="0">
              <a:buNone/>
            </a:pPr>
            <a:r>
              <a:rPr lang="sv-SE" dirty="0" smtClean="0"/>
              <a:t>rpf3 will be a cell array (1-by-No of Statepoints)</a:t>
            </a:r>
          </a:p>
          <a:p>
            <a:pPr marL="0" indent="0">
              <a:buNone/>
            </a:pPr>
            <a:r>
              <a:rPr lang="sv-SE" dirty="0" smtClean="0"/>
              <a:t>Each cell will contain a kmax-by-kan distribution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CMSSuite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../../CMSSuite/ans/ExCMSSuite.m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smtClean="0">
                <a:hlinkClick r:id="rId2" action="ppaction://hlinkfile"/>
              </a:rPr>
              <a:t>\html\ExCMSSuite.h</a:t>
            </a:r>
            <a:r>
              <a:rPr lang="en-US" smtClean="0">
                <a:hlinkClick r:id="rId3" action="ppaction://hlinkfile"/>
              </a:rPr>
              <a:t>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ReadRes, read metadata first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0" y="1547190"/>
            <a:ext cx="8064500" cy="4364038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 err="1" smtClean="0"/>
              <a:t>resinfo</a:t>
            </a:r>
            <a:r>
              <a:rPr lang="sv-SE" dirty="0" smtClean="0"/>
              <a:t>=</a:t>
            </a:r>
            <a:r>
              <a:rPr lang="sv-SE" dirty="0" err="1" smtClean="0"/>
              <a:t>ReadCore</a:t>
            </a:r>
            <a:r>
              <a:rPr lang="sv-SE" dirty="0" smtClean="0"/>
              <a:t>(</a:t>
            </a:r>
            <a:r>
              <a:rPr lang="sv-SE" dirty="0" smtClean="0"/>
              <a:t>’dist-tip.res’)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core: [1x1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fileinfo</a:t>
            </a:r>
            <a:r>
              <a:rPr lang="en-US" dirty="0" smtClean="0">
                <a:solidFill>
                  <a:srgbClr val="FF0000"/>
                </a:solidFill>
              </a:rPr>
              <a:t>: [1x1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/>
              <a:t>data: [1x1 </a:t>
            </a:r>
            <a:r>
              <a:rPr lang="en-US" dirty="0" err="1" smtClean="0"/>
              <a:t>struct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distlist</a:t>
            </a:r>
            <a:r>
              <a:rPr lang="en-US" dirty="0" smtClean="0"/>
              <a:t>: {29x1 cell}</a:t>
            </a:r>
            <a:endParaRPr lang="sv-SE" dirty="0" smtClean="0"/>
          </a:p>
          <a:p>
            <a:pPr marL="0" indent="0">
              <a:buNone/>
            </a:pPr>
            <a:r>
              <a:rPr lang="fr-FR" sz="2000" dirty="0" smtClean="0"/>
              <a:t>       </a:t>
            </a:r>
            <a:endParaRPr lang="sv-S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666107"/>
          </a:xfrm>
        </p:spPr>
        <p:txBody>
          <a:bodyPr/>
          <a:lstStyle/>
          <a:p>
            <a:r>
              <a:rPr lang="sv-SE" dirty="0" smtClean="0"/>
              <a:t>Resinfo is a meta data variable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9750" y="1746250"/>
            <a:ext cx="8064500" cy="43640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&gt;&gt; </a:t>
            </a:r>
            <a:r>
              <a:rPr lang="sv-SE" dirty="0" smtClean="0"/>
              <a:t>resinfo.distlist</a:t>
            </a:r>
          </a:p>
          <a:p>
            <a:pPr marL="0" indent="0">
              <a:buNone/>
            </a:pPr>
            <a:r>
              <a:rPr lang="sv-SE" dirty="0" smtClean="0"/>
              <a:t>	   'OPER’</a:t>
            </a:r>
          </a:p>
          <a:p>
            <a:pPr marL="0" indent="0">
              <a:buNone/>
            </a:pPr>
            <a:r>
              <a:rPr lang="sv-SE" dirty="0" smtClean="0"/>
              <a:t>	   'XENON'</a:t>
            </a:r>
          </a:p>
          <a:p>
            <a:pPr marL="0" indent="0">
              <a:buNone/>
            </a:pPr>
            <a:r>
              <a:rPr lang="sv-SE" dirty="0" smtClean="0"/>
              <a:t>    	   'SAMARIUM'</a:t>
            </a:r>
          </a:p>
          <a:p>
            <a:pPr marL="0" indent="0">
              <a:buNone/>
            </a:pPr>
            <a:r>
              <a:rPr lang="sv-SE" dirty="0" smtClean="0"/>
              <a:t>    	   'IODINE'</a:t>
            </a:r>
          </a:p>
          <a:p>
            <a:pPr marL="0" indent="0">
              <a:buNone/>
            </a:pPr>
            <a:r>
              <a:rPr lang="sv-SE" dirty="0" smtClean="0"/>
              <a:t>    	   'PROMETHIUM'</a:t>
            </a:r>
          </a:p>
          <a:p>
            <a:pPr marL="0" indent="0">
              <a:buNone/>
            </a:pPr>
            <a:r>
              <a:rPr lang="sv-SE" dirty="0" smtClean="0"/>
              <a:t>    	   'BURNUP’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          </a:t>
            </a:r>
            <a:r>
              <a:rPr lang="sv-SE" dirty="0" smtClean="0"/>
              <a:t>'PINDATA'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673964" y="1278360"/>
            <a:ext cx="53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</a:t>
            </a:r>
            <a:r>
              <a:rPr lang="sv-SE" dirty="0" smtClean="0"/>
              <a:t>xample </a:t>
            </a:r>
            <a:r>
              <a:rPr lang="sv-SE" dirty="0"/>
              <a:t>of </a:t>
            </a:r>
            <a:r>
              <a:rPr lang="sv-SE" dirty="0" smtClean="0"/>
              <a:t>content: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31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0" y="471870"/>
            <a:ext cx="8069262" cy="1143000"/>
          </a:xfrm>
        </p:spPr>
        <p:txBody>
          <a:bodyPr/>
          <a:lstStyle/>
          <a:p>
            <a:r>
              <a:rPr lang="sv-SE" dirty="0" smtClean="0"/>
              <a:t>Then read the desired distribution</a:t>
            </a:r>
            <a:endParaRPr lang="sv-S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4312" y="1740282"/>
            <a:ext cx="8064500" cy="4364038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 smtClean="0"/>
              <a:t>xenon=</a:t>
            </a:r>
            <a:r>
              <a:rPr lang="sv-SE" dirty="0" err="1" smtClean="0"/>
              <a:t>ReadCore</a:t>
            </a:r>
            <a:r>
              <a:rPr lang="sv-SE" dirty="0" smtClean="0"/>
              <a:t>(</a:t>
            </a:r>
            <a:r>
              <a:rPr lang="sv-SE" dirty="0" err="1" smtClean="0"/>
              <a:t>resinfo</a:t>
            </a:r>
            <a:r>
              <a:rPr lang="sv-SE" dirty="0" smtClean="0"/>
              <a:t>,'XENON’);</a:t>
            </a:r>
          </a:p>
          <a:p>
            <a:pPr marL="0" indent="0">
              <a:buNone/>
            </a:pPr>
            <a:r>
              <a:rPr lang="sv-SE" dirty="0" smtClean="0"/>
              <a:t>xenon will be a maxtrix containing kmax-by-No of Channels distribution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&gt;&gt; iodine=ReadRes(resinfo,’IODINE’,’all’);</a:t>
            </a:r>
          </a:p>
          <a:p>
            <a:pPr marL="0" indent="0">
              <a:buNone/>
            </a:pPr>
            <a:r>
              <a:rPr lang="sv-SE" dirty="0" smtClean="0"/>
              <a:t>iodine will be a cell array (1-by-No of Statepoints)</a:t>
            </a:r>
          </a:p>
          <a:p>
            <a:pPr marL="0" indent="0">
              <a:buNone/>
            </a:pPr>
            <a:r>
              <a:rPr lang="sv-SE" dirty="0" smtClean="0"/>
              <a:t>Each cell will contain a 1-by-No of Channels distribution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414512" y="6391657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Studsvik Matlab Class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964" y="1278360"/>
            <a:ext cx="53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Two examples: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CmsTools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Geometry manipulation, examples</a:t>
            </a:r>
          </a:p>
          <a:p>
            <a:pPr marL="0" indent="0">
              <a:buNone/>
            </a:pPr>
            <a:r>
              <a:rPr lang="sv-SE" dirty="0" smtClean="0"/>
              <a:t>cormap=vec2cor(vec,mminj);</a:t>
            </a:r>
          </a:p>
          <a:p>
            <a:pPr marL="0" indent="0">
              <a:buNone/>
            </a:pPr>
            <a:r>
              <a:rPr lang="sv-SE" dirty="0" smtClean="0"/>
              <a:t>vec=cor2vec(cormap,mminj);</a:t>
            </a:r>
          </a:p>
          <a:p>
            <a:pPr marL="0" indent="0">
              <a:buNone/>
            </a:pPr>
            <a:r>
              <a:rPr lang="sv-SE" dirty="0" smtClean="0"/>
              <a:t>ij=knum2cpos(knum,mminj);</a:t>
            </a:r>
          </a:p>
          <a:p>
            <a:pPr marL="0" indent="0">
              <a:buNone/>
            </a:pPr>
            <a:r>
              <a:rPr lang="sv-SE" dirty="0"/>
              <a:t>[mminj,sym,knum]=ij2mminj(ia,ja</a:t>
            </a:r>
            <a:r>
              <a:rPr lang="sv-SE" dirty="0" smtClean="0"/>
              <a:t>);</a:t>
            </a:r>
          </a:p>
          <a:p>
            <a:pPr marL="0" indent="0">
              <a:buNone/>
            </a:pPr>
            <a:r>
              <a:rPr lang="sv-SE" dirty="0" smtClean="0"/>
              <a:t>[ia,ja]=mminj2ij(mminj);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Exercises CMSSuite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Exercise 11-15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CMSSuite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../../CMSSuite/ans/ExCMSSuite.m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smtClean="0">
                <a:hlinkClick r:id="rId2" action="ppaction://hlinkfile"/>
              </a:rPr>
              <a:t>..\..\</a:t>
            </a:r>
            <a:r>
              <a:rPr lang="en-US" dirty="0" err="1" smtClean="0">
                <a:hlinkClick r:id="rId2" action="ppaction://hlinkfile"/>
              </a:rPr>
              <a:t>CMSSuite</a:t>
            </a:r>
            <a:r>
              <a:rPr lang="en-US" dirty="0" smtClean="0">
                <a:hlinkClick r:id="rId2" action="ppaction://hlinkfile"/>
              </a:rPr>
              <a:t>\</a:t>
            </a:r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\html\ExCMSSuite.html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1"/>
          </p:nvPr>
        </p:nvSpPr>
        <p:spPr bwMode="auto">
          <a:xfrm>
            <a:off x="3505200" y="6518275"/>
            <a:ext cx="2133600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March 2011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539750" y="6518275"/>
            <a:ext cx="2293938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Studsvik Matlab Class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7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18" name="Picture 3" descr="Studsvik_logo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" y="1681"/>
              <a:ext cx="3602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cmslab</a:t>
            </a:r>
            <a:r>
              <a:rPr lang="en-US" dirty="0" smtClean="0"/>
              <a:t>, the </a:t>
            </a:r>
            <a:r>
              <a:rPr lang="en-US" dirty="0"/>
              <a:t>CMS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CmsRead</a:t>
            </a:r>
            <a:endParaRPr lang="en-US" dirty="0" smtClean="0"/>
          </a:p>
          <a:p>
            <a:r>
              <a:rPr lang="en-US" dirty="0" err="1" smtClean="0"/>
              <a:t>CmsTools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Studsvik Matlab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CMSSuite</a:t>
            </a:r>
            <a:r>
              <a:rPr lang="en-US" dirty="0" smtClean="0"/>
              <a:t>: Read and manipulate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ReadSum</a:t>
            </a:r>
            <a:r>
              <a:rPr lang="en-US" dirty="0" smtClean="0"/>
              <a:t> (*.sum)</a:t>
            </a:r>
          </a:p>
          <a:p>
            <a:r>
              <a:rPr lang="en-US" dirty="0" err="1"/>
              <a:t>ReadOut</a:t>
            </a:r>
            <a:r>
              <a:rPr lang="en-US" dirty="0"/>
              <a:t> (*.out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read_cms</a:t>
            </a:r>
            <a:r>
              <a:rPr lang="en-US" dirty="0" smtClean="0"/>
              <a:t> (*.cms)</a:t>
            </a:r>
          </a:p>
          <a:p>
            <a:r>
              <a:rPr lang="en-US" dirty="0" err="1" smtClean="0"/>
              <a:t>ReadRes</a:t>
            </a:r>
            <a:r>
              <a:rPr lang="en-US" dirty="0" smtClean="0"/>
              <a:t>(*.res)</a:t>
            </a:r>
          </a:p>
          <a:p>
            <a:r>
              <a:rPr lang="en-US" dirty="0" err="1" smtClean="0"/>
              <a:t>read_pinfile</a:t>
            </a:r>
            <a:r>
              <a:rPr lang="en-US" dirty="0" smtClean="0"/>
              <a:t> (*.pin)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ead_simfile</a:t>
            </a:r>
            <a:r>
              <a:rPr lang="en-US" dirty="0" smtClean="0"/>
              <a:t> (*.</a:t>
            </a:r>
            <a:r>
              <a:rPr lang="en-US" dirty="0" err="1" smtClean="0"/>
              <a:t>inp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Studsvik Matlab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ReadSum, read metadata first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5" y="1323165"/>
            <a:ext cx="8064500" cy="4364038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 err="1" smtClean="0"/>
              <a:t>suminfo</a:t>
            </a:r>
            <a:r>
              <a:rPr lang="sv-SE" dirty="0" smtClean="0"/>
              <a:t>=</a:t>
            </a:r>
            <a:r>
              <a:rPr lang="sv-SE" dirty="0" err="1" smtClean="0"/>
              <a:t>ReadCore</a:t>
            </a:r>
            <a:r>
              <a:rPr lang="sv-SE" dirty="0" smtClean="0"/>
              <a:t>(</a:t>
            </a:r>
            <a:r>
              <a:rPr lang="sv-SE" dirty="0" smtClean="0"/>
              <a:t>'sim-dep.sum</a:t>
            </a:r>
            <a:r>
              <a:rPr lang="sv-SE" dirty="0"/>
              <a:t>')</a:t>
            </a:r>
          </a:p>
          <a:p>
            <a:pPr marL="0" indent="0">
              <a:buNone/>
            </a:pPr>
            <a:r>
              <a:rPr lang="sv-SE" dirty="0" smtClean="0"/>
              <a:t>suminfo </a:t>
            </a:r>
            <a:r>
              <a:rPr lang="sv-SE" dirty="0"/>
              <a:t>= 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        core: [1x1 struct]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     fileinfo: [1x1 struct]</a:t>
            </a:r>
          </a:p>
          <a:p>
            <a:pPr marL="0" indent="0">
              <a:buNone/>
            </a:pPr>
            <a:r>
              <a:rPr lang="sv-SE" dirty="0"/>
              <a:t>       cards: {15x1 cell}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  distlist</a:t>
            </a:r>
            <a:r>
              <a:rPr lang="sv-SE" dirty="0"/>
              <a:t>: {7x1 cell}</a:t>
            </a:r>
          </a:p>
          <a:p>
            <a:pPr marL="0" indent="0">
              <a:buNone/>
            </a:pPr>
            <a:r>
              <a:rPr lang="sv-SE" dirty="0"/>
              <a:t>         sum: {1x28 cell}</a:t>
            </a:r>
          </a:p>
          <a:p>
            <a:pPr marL="0" indent="0">
              <a:buNone/>
            </a:pPr>
            <a:r>
              <a:rPr lang="sv-SE" dirty="0"/>
              <a:t>      </a:t>
            </a:r>
            <a:r>
              <a:rPr lang="sv-SE" dirty="0" smtClean="0"/>
              <a:t>    </a:t>
            </a:r>
            <a:r>
              <a:rPr lang="sv-SE" dirty="0"/>
              <a:t>xpo: [1x28 double]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bwrhyd</a:t>
            </a:r>
            <a:r>
              <a:rPr lang="sv-SE" dirty="0"/>
              <a:t>: {1x28 cell}</a:t>
            </a:r>
          </a:p>
          <a:p>
            <a:pPr marL="0" indent="0">
              <a:buNone/>
            </a:pPr>
            <a:r>
              <a:rPr lang="sv-SE" dirty="0"/>
              <a:t>   </a:t>
            </a:r>
            <a:r>
              <a:rPr lang="sv-SE" dirty="0" smtClean="0"/>
              <a:t>bwrheat</a:t>
            </a:r>
            <a:r>
              <a:rPr lang="sv-SE" dirty="0"/>
              <a:t>: {1x28 cell}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666107"/>
          </a:xfrm>
        </p:spPr>
        <p:txBody>
          <a:bodyPr/>
          <a:lstStyle/>
          <a:p>
            <a:r>
              <a:rPr lang="sv-SE" dirty="0" smtClean="0"/>
              <a:t>Suminfo is a meta data variable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&gt;&gt; </a:t>
            </a:r>
            <a:r>
              <a:rPr lang="sv-SE" dirty="0" smtClean="0"/>
              <a:t>suminfo.core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         mminj: [26x1 double]</a:t>
            </a:r>
          </a:p>
          <a:p>
            <a:pPr marL="0" indent="0">
              <a:buNone/>
            </a:pPr>
            <a:r>
              <a:rPr lang="sv-SE" dirty="0"/>
              <a:t>            </a:t>
            </a:r>
            <a:r>
              <a:rPr lang="sv-SE" dirty="0" smtClean="0"/>
              <a:t>   iafull</a:t>
            </a:r>
            <a:r>
              <a:rPr lang="sv-SE" dirty="0"/>
              <a:t>: 26</a:t>
            </a:r>
          </a:p>
          <a:p>
            <a:pPr marL="0" indent="0">
              <a:buNone/>
            </a:pPr>
            <a:r>
              <a:rPr lang="sv-SE" dirty="0"/>
              <a:t>              kmax: 25</a:t>
            </a:r>
          </a:p>
          <a:p>
            <a:pPr marL="0" indent="0">
              <a:buNone/>
            </a:pPr>
            <a:r>
              <a:rPr lang="sv-SE" dirty="0" smtClean="0"/>
              <a:t>                 kan</a:t>
            </a:r>
            <a:r>
              <a:rPr lang="sv-SE" dirty="0"/>
              <a:t>: 500</a:t>
            </a:r>
          </a:p>
          <a:p>
            <a:pPr marL="0" indent="0">
              <a:buNone/>
            </a:pPr>
            <a:r>
              <a:rPr lang="sv-SE" dirty="0"/>
              <a:t>              symc: 1</a:t>
            </a:r>
          </a:p>
          <a:p>
            <a:pPr marL="0" indent="0">
              <a:buNone/>
            </a:pPr>
            <a:r>
              <a:rPr lang="sv-SE" dirty="0"/>
              <a:t>             </a:t>
            </a:r>
            <a:r>
              <a:rPr lang="sv-SE" dirty="0" smtClean="0"/>
              <a:t> iwant</a:t>
            </a:r>
            <a:r>
              <a:rPr lang="sv-SE" dirty="0"/>
              <a:t>: 4</a:t>
            </a:r>
          </a:p>
          <a:p>
            <a:pPr marL="0" indent="0">
              <a:buNone/>
            </a:pPr>
            <a:r>
              <a:rPr lang="sv-SE" dirty="0"/>
              <a:t>              </a:t>
            </a:r>
            <a:r>
              <a:rPr lang="sv-SE" dirty="0" smtClean="0"/>
              <a:t>  </a:t>
            </a:r>
            <a:r>
              <a:rPr lang="sv-SE" dirty="0"/>
              <a:t>sym: 'FULL</a:t>
            </a:r>
            <a:r>
              <a:rPr lang="sv-SE" dirty="0" smtClean="0"/>
              <a:t>'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         crmax: 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3964" y="1278360"/>
            <a:ext cx="53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</a:t>
            </a:r>
            <a:r>
              <a:rPr lang="sv-SE" dirty="0" smtClean="0"/>
              <a:t>xample </a:t>
            </a:r>
            <a:r>
              <a:rPr lang="sv-SE" dirty="0"/>
              <a:t>of </a:t>
            </a:r>
            <a:r>
              <a:rPr lang="sv-SE" dirty="0" smtClean="0"/>
              <a:t>content (not complete):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07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069262" cy="666107"/>
          </a:xfrm>
        </p:spPr>
        <p:txBody>
          <a:bodyPr/>
          <a:lstStyle/>
          <a:p>
            <a:r>
              <a:rPr lang="sv-SE" dirty="0" smtClean="0"/>
              <a:t>Suminfo is a meta data variable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&gt;&gt; </a:t>
            </a:r>
            <a:r>
              <a:rPr lang="sv-SE" dirty="0" smtClean="0"/>
              <a:t>suminfo.distlist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          'CPR 2D MAP'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          'EXP </a:t>
            </a:r>
            <a:r>
              <a:rPr lang="sv-SE" dirty="0"/>
              <a:t>2D MAP'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          'FLC </a:t>
            </a:r>
            <a:r>
              <a:rPr lang="sv-SE" dirty="0"/>
              <a:t>2D MAP'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          'FLP </a:t>
            </a:r>
            <a:r>
              <a:rPr lang="sv-SE" dirty="0"/>
              <a:t>2D MAP'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          'PFL </a:t>
            </a:r>
            <a:r>
              <a:rPr lang="sv-SE" dirty="0"/>
              <a:t>2D MAP'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          'PLH </a:t>
            </a:r>
            <a:r>
              <a:rPr lang="sv-SE" dirty="0"/>
              <a:t>2D MAP'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smtClean="0"/>
              <a:t>          'RPF </a:t>
            </a:r>
            <a:r>
              <a:rPr lang="sv-SE" dirty="0"/>
              <a:t>2D MAP'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3964" y="1278360"/>
            <a:ext cx="53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</a:t>
            </a:r>
            <a:r>
              <a:rPr lang="sv-SE" dirty="0" smtClean="0"/>
              <a:t>xample </a:t>
            </a:r>
            <a:r>
              <a:rPr lang="sv-SE" dirty="0"/>
              <a:t>of </a:t>
            </a:r>
            <a:r>
              <a:rPr lang="sv-SE" dirty="0" smtClean="0"/>
              <a:t>content: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82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Then read the desired distribution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 smtClean="0"/>
              <a:t>FLC=</a:t>
            </a:r>
            <a:r>
              <a:rPr lang="sv-SE" dirty="0" err="1" smtClean="0"/>
              <a:t>ReadCore</a:t>
            </a:r>
            <a:r>
              <a:rPr lang="sv-SE" dirty="0" smtClean="0"/>
              <a:t>(</a:t>
            </a:r>
            <a:r>
              <a:rPr lang="sv-SE" dirty="0" err="1" smtClean="0"/>
              <a:t>suminfo</a:t>
            </a:r>
            <a:r>
              <a:rPr lang="sv-SE" dirty="0"/>
              <a:t>,'FLC 2D MAP</a:t>
            </a:r>
            <a:r>
              <a:rPr lang="sv-SE" dirty="0" smtClean="0"/>
              <a:t>');</a:t>
            </a:r>
          </a:p>
          <a:p>
            <a:pPr marL="0" indent="0">
              <a:buNone/>
            </a:pPr>
            <a:r>
              <a:rPr lang="sv-SE" dirty="0" smtClean="0"/>
              <a:t>FLC will be a cell array (1-by-No of Statepoints)</a:t>
            </a:r>
          </a:p>
          <a:p>
            <a:pPr marL="0" indent="0">
              <a:buNone/>
            </a:pPr>
            <a:r>
              <a:rPr lang="sv-SE" dirty="0" smtClean="0"/>
              <a:t>Each cell will contain a 1-by-No of Channels distribution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Exercises CMSSuite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LectureCMSSuite.m</a:t>
            </a:r>
          </a:p>
          <a:p>
            <a:r>
              <a:rPr lang="sv-SE" dirty="0" smtClean="0"/>
              <a:t>Exercise 1-8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CMSSuite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ans/ExCMSSuite.m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\html\ExCMSSuite.html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sure to stop after Exercise 8 and continue with the slides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October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41036</TotalTime>
  <Words>578</Words>
  <Application>Microsoft Office PowerPoint</Application>
  <PresentationFormat>Bildspel på skärmen (4:3)</PresentationFormat>
  <Paragraphs>150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Standardformgivning</vt:lpstr>
      <vt:lpstr>CMSSuite Matlab Class</vt:lpstr>
      <vt:lpstr>Introduction to cmslab, the CMS Suite</vt:lpstr>
      <vt:lpstr>CMSSuite: Read and manipulate</vt:lpstr>
      <vt:lpstr>ReadSum, read metadata first</vt:lpstr>
      <vt:lpstr>Suminfo is a meta data variable</vt:lpstr>
      <vt:lpstr>Suminfo is a meta data variable</vt:lpstr>
      <vt:lpstr>Then read the desired distribution</vt:lpstr>
      <vt:lpstr>Exercises CMSSuite</vt:lpstr>
      <vt:lpstr>Answers to Exercise CMSSuite</vt:lpstr>
      <vt:lpstr>read_cms</vt:lpstr>
      <vt:lpstr>Then read the desired distribution (with read_cms_dist)</vt:lpstr>
      <vt:lpstr>Answers to Exercise CMSSuite</vt:lpstr>
      <vt:lpstr>ReadRes, read metadata first</vt:lpstr>
      <vt:lpstr>Resinfo is a meta data variable</vt:lpstr>
      <vt:lpstr>Then read the desired distribution</vt:lpstr>
      <vt:lpstr>CmsTools</vt:lpstr>
      <vt:lpstr>Exercises CMSSuite</vt:lpstr>
      <vt:lpstr>Answers to Exercise CMSSuite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Thomas Smed</cp:lastModifiedBy>
  <cp:revision>1191</cp:revision>
  <dcterms:created xsi:type="dcterms:W3CDTF">2007-02-23T12:59:28Z</dcterms:created>
  <dcterms:modified xsi:type="dcterms:W3CDTF">2013-01-24T08:42:40Z</dcterms:modified>
</cp:coreProperties>
</file>