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7" r:id="rId3"/>
    <p:sldId id="579" r:id="rId4"/>
    <p:sldId id="604" r:id="rId5"/>
    <p:sldId id="606" r:id="rId6"/>
    <p:sldId id="607" r:id="rId7"/>
    <p:sldId id="608" r:id="rId8"/>
    <p:sldId id="609" r:id="rId9"/>
    <p:sldId id="610" r:id="rId10"/>
    <p:sldId id="605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</p:sldIdLst>
  <p:sldSz cx="9144000" cy="6858000" type="screen4x3"/>
  <p:notesSz cx="6735763" cy="98663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864" autoAdjust="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0" y="6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3108"/>
        <p:guide pos="2122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906A6-1048-634A-81F4-2BBAB0A3A155}" type="doc">
      <dgm:prSet loTypeId="urn:microsoft.com/office/officeart/2005/8/layout/hierarchy1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FA0208E-0015-404F-B097-C11C8504123A}">
      <dgm:prSet phldrT="[Text]" custT="1"/>
      <dgm:spPr/>
      <dgm:t>
        <a:bodyPr/>
        <a:lstStyle/>
        <a:p>
          <a:r>
            <a:rPr lang="en-US" sz="1000" dirty="0" smtClean="0">
              <a:latin typeface="Courier New"/>
              <a:cs typeface="Courier New"/>
            </a:rPr>
            <a:t>Array</a:t>
          </a:r>
          <a:endParaRPr lang="en-US" sz="1000" dirty="0">
            <a:latin typeface="Courier New"/>
            <a:cs typeface="Courier New"/>
          </a:endParaRPr>
        </a:p>
      </dgm:t>
    </dgm:pt>
    <dgm:pt modelId="{E3F5F692-2913-D740-88A8-2E7D0CB1BB66}" type="parTrans" cxnId="{5BD192D1-FC26-B147-8406-8730E68B8C45}">
      <dgm:prSet/>
      <dgm:spPr/>
      <dgm:t>
        <a:bodyPr/>
        <a:lstStyle/>
        <a:p>
          <a:endParaRPr lang="en-US" sz="3200"/>
        </a:p>
      </dgm:t>
    </dgm:pt>
    <dgm:pt modelId="{9D54EF37-01D7-6942-A22A-FD2EEC402E7A}" type="sibTrans" cxnId="{5BD192D1-FC26-B147-8406-8730E68B8C45}">
      <dgm:prSet/>
      <dgm:spPr/>
      <dgm:t>
        <a:bodyPr/>
        <a:lstStyle/>
        <a:p>
          <a:endParaRPr lang="en-US" sz="3200"/>
        </a:p>
      </dgm:t>
    </dgm:pt>
    <dgm:pt modelId="{8868B93F-5296-9142-AF36-691748A7288D}">
      <dgm:prSet phldrT="[Text]" custT="1"/>
      <dgm:spPr/>
      <dgm:t>
        <a:bodyPr/>
        <a:lstStyle/>
        <a:p>
          <a:r>
            <a:rPr lang="en-US" sz="1000" dirty="0" smtClean="0">
              <a:latin typeface="Courier New"/>
              <a:cs typeface="Courier New"/>
            </a:rPr>
            <a:t>logical</a:t>
          </a:r>
          <a:endParaRPr lang="en-US" sz="1000" dirty="0">
            <a:latin typeface="Courier New"/>
            <a:cs typeface="Courier New"/>
          </a:endParaRPr>
        </a:p>
      </dgm:t>
    </dgm:pt>
    <dgm:pt modelId="{C3CD1296-7497-C646-BFE4-5E13ACBBAF19}" type="parTrans" cxnId="{3D57A360-FDC5-9A44-B80B-C4C026F09897}">
      <dgm:prSet/>
      <dgm:spPr/>
      <dgm:t>
        <a:bodyPr/>
        <a:lstStyle/>
        <a:p>
          <a:endParaRPr lang="en-US" sz="3200"/>
        </a:p>
      </dgm:t>
    </dgm:pt>
    <dgm:pt modelId="{8DF69161-C95B-CB47-98D1-D1ADA96B8874}" type="sibTrans" cxnId="{3D57A360-FDC5-9A44-B80B-C4C026F09897}">
      <dgm:prSet/>
      <dgm:spPr/>
      <dgm:t>
        <a:bodyPr/>
        <a:lstStyle/>
        <a:p>
          <a:endParaRPr lang="en-US" sz="3200"/>
        </a:p>
      </dgm:t>
    </dgm:pt>
    <dgm:pt modelId="{29DF3BAB-F75D-7F4B-A8EF-237C8BDEA9BF}">
      <dgm:prSet phldrT="[Text]" custT="1"/>
      <dgm:spPr/>
      <dgm:t>
        <a:bodyPr/>
        <a:lstStyle/>
        <a:p>
          <a:r>
            <a:rPr lang="en-US" sz="1000" smtClean="0">
              <a:latin typeface="Courier New"/>
              <a:cs typeface="Courier New"/>
            </a:rPr>
            <a:t>char</a:t>
          </a:r>
          <a:endParaRPr lang="en-US" sz="1000" dirty="0">
            <a:latin typeface="Courier New"/>
            <a:cs typeface="Courier New"/>
          </a:endParaRPr>
        </a:p>
      </dgm:t>
    </dgm:pt>
    <dgm:pt modelId="{2B6A2D7B-E733-3C42-98BC-736B5FD98616}" type="parTrans" cxnId="{90AF3973-5BC5-5A41-A33F-6F8B52DD55E8}">
      <dgm:prSet/>
      <dgm:spPr/>
      <dgm:t>
        <a:bodyPr/>
        <a:lstStyle/>
        <a:p>
          <a:endParaRPr lang="en-US" sz="3200"/>
        </a:p>
      </dgm:t>
    </dgm:pt>
    <dgm:pt modelId="{9C0052A9-432C-0844-B886-EF6A1E2868D7}" type="sibTrans" cxnId="{90AF3973-5BC5-5A41-A33F-6F8B52DD55E8}">
      <dgm:prSet/>
      <dgm:spPr/>
      <dgm:t>
        <a:bodyPr/>
        <a:lstStyle/>
        <a:p>
          <a:endParaRPr lang="en-US" sz="3200"/>
        </a:p>
      </dgm:t>
    </dgm:pt>
    <dgm:pt modelId="{1482A893-2440-624A-BA6E-8814FA3953D0}">
      <dgm:prSet phldrT="[Text]" custT="1"/>
      <dgm:spPr/>
      <dgm:t>
        <a:bodyPr/>
        <a:lstStyle/>
        <a:p>
          <a:r>
            <a:rPr lang="en-US" sz="1000" dirty="0" smtClean="0">
              <a:latin typeface="Courier New"/>
              <a:cs typeface="Courier New"/>
            </a:rPr>
            <a:t>numeric</a:t>
          </a:r>
          <a:endParaRPr lang="en-US" sz="1000" dirty="0">
            <a:latin typeface="Courier New"/>
            <a:cs typeface="Courier New"/>
          </a:endParaRPr>
        </a:p>
      </dgm:t>
    </dgm:pt>
    <dgm:pt modelId="{6A1ED922-4F70-594D-9FF9-5264A5DE5AD3}" type="parTrans" cxnId="{4524B290-CB66-ED4B-B461-9757D514A16E}">
      <dgm:prSet/>
      <dgm:spPr/>
      <dgm:t>
        <a:bodyPr/>
        <a:lstStyle/>
        <a:p>
          <a:endParaRPr lang="en-US" sz="3200"/>
        </a:p>
      </dgm:t>
    </dgm:pt>
    <dgm:pt modelId="{1B7A318F-C200-984A-994F-0D860D2C083E}" type="sibTrans" cxnId="{4524B290-CB66-ED4B-B461-9757D514A16E}">
      <dgm:prSet/>
      <dgm:spPr/>
      <dgm:t>
        <a:bodyPr/>
        <a:lstStyle/>
        <a:p>
          <a:endParaRPr lang="en-US" sz="3200"/>
        </a:p>
      </dgm:t>
    </dgm:pt>
    <dgm:pt modelId="{4EA5B604-6023-1747-A38D-FE600ED69250}">
      <dgm:prSet phldrT="[Text]" custT="1"/>
      <dgm:spPr/>
      <dgm:t>
        <a:bodyPr/>
        <a:lstStyle/>
        <a:p>
          <a:r>
            <a:rPr lang="en-US" sz="1000" smtClean="0">
              <a:latin typeface="Courier New"/>
              <a:cs typeface="Courier New"/>
            </a:rPr>
            <a:t>cell</a:t>
          </a:r>
          <a:endParaRPr lang="en-US" sz="1000" dirty="0">
            <a:latin typeface="Courier New"/>
            <a:cs typeface="Courier New"/>
          </a:endParaRPr>
        </a:p>
      </dgm:t>
    </dgm:pt>
    <dgm:pt modelId="{6B4ADBEB-65B3-994F-AE4B-33FB2B71D8BA}" type="parTrans" cxnId="{5A9B0C30-9004-1042-8A95-CC156FE9385D}">
      <dgm:prSet/>
      <dgm:spPr/>
      <dgm:t>
        <a:bodyPr/>
        <a:lstStyle/>
        <a:p>
          <a:endParaRPr lang="en-US" sz="3200"/>
        </a:p>
      </dgm:t>
    </dgm:pt>
    <dgm:pt modelId="{2B37C262-74D3-CE45-A476-E371692D50B7}" type="sibTrans" cxnId="{5A9B0C30-9004-1042-8A95-CC156FE9385D}">
      <dgm:prSet/>
      <dgm:spPr/>
      <dgm:t>
        <a:bodyPr/>
        <a:lstStyle/>
        <a:p>
          <a:endParaRPr lang="en-US" sz="3200"/>
        </a:p>
      </dgm:t>
    </dgm:pt>
    <dgm:pt modelId="{5BBEDB3A-A086-8E45-8A4B-B2CAFDE26054}">
      <dgm:prSet phldrT="[Text]" custT="1"/>
      <dgm:spPr/>
      <dgm:t>
        <a:bodyPr/>
        <a:lstStyle/>
        <a:p>
          <a:r>
            <a:rPr lang="en-US" sz="1000" smtClean="0">
              <a:latin typeface="Courier New"/>
              <a:cs typeface="Courier New"/>
            </a:rPr>
            <a:t>structure</a:t>
          </a:r>
          <a:endParaRPr lang="en-US" sz="1000" dirty="0">
            <a:latin typeface="Courier New"/>
            <a:cs typeface="Courier New"/>
          </a:endParaRPr>
        </a:p>
      </dgm:t>
    </dgm:pt>
    <dgm:pt modelId="{D4A202FE-F1AD-A34F-B70A-41E9316D8F79}" type="parTrans" cxnId="{75C6341F-C72F-5845-BCA0-D0E3ED6DDFB0}">
      <dgm:prSet/>
      <dgm:spPr/>
      <dgm:t>
        <a:bodyPr/>
        <a:lstStyle/>
        <a:p>
          <a:endParaRPr lang="en-US" sz="3200"/>
        </a:p>
      </dgm:t>
    </dgm:pt>
    <dgm:pt modelId="{45CDDDD5-54EA-9D4E-ABFF-002113B98582}" type="sibTrans" cxnId="{75C6341F-C72F-5845-BCA0-D0E3ED6DDFB0}">
      <dgm:prSet/>
      <dgm:spPr/>
      <dgm:t>
        <a:bodyPr/>
        <a:lstStyle/>
        <a:p>
          <a:endParaRPr lang="en-US" sz="3200"/>
        </a:p>
      </dgm:t>
    </dgm:pt>
    <dgm:pt modelId="{F395B571-9BC7-1D41-BB32-157218B77877}">
      <dgm:prSet phldrT="[Text]" custT="1"/>
      <dgm:spPr/>
      <dgm:t>
        <a:bodyPr/>
        <a:lstStyle/>
        <a:p>
          <a:r>
            <a:rPr lang="en-US" sz="1000" dirty="0" smtClean="0">
              <a:latin typeface="Courier New"/>
              <a:cs typeface="Courier New"/>
            </a:rPr>
            <a:t>function handle</a:t>
          </a:r>
          <a:endParaRPr lang="en-US" sz="1000" dirty="0">
            <a:latin typeface="Courier New"/>
            <a:cs typeface="Courier New"/>
          </a:endParaRPr>
        </a:p>
      </dgm:t>
    </dgm:pt>
    <dgm:pt modelId="{B2DCE320-6C4D-2044-97FC-9B8367F3D7BC}" type="parTrans" cxnId="{D9F3D4ED-3C21-2B4C-BD4F-786A8E0464E0}">
      <dgm:prSet/>
      <dgm:spPr/>
      <dgm:t>
        <a:bodyPr/>
        <a:lstStyle/>
        <a:p>
          <a:endParaRPr lang="en-US" sz="3200"/>
        </a:p>
      </dgm:t>
    </dgm:pt>
    <dgm:pt modelId="{6A777317-4A75-2E49-87C1-A950EFF35535}" type="sibTrans" cxnId="{D9F3D4ED-3C21-2B4C-BD4F-786A8E0464E0}">
      <dgm:prSet/>
      <dgm:spPr/>
      <dgm:t>
        <a:bodyPr/>
        <a:lstStyle/>
        <a:p>
          <a:endParaRPr lang="en-US" sz="3200"/>
        </a:p>
      </dgm:t>
    </dgm:pt>
    <dgm:pt modelId="{5C5DCBCF-567F-6047-9857-05A8FD682223}">
      <dgm:prSet phldrT="[Text]" custT="1"/>
      <dgm:spPr/>
      <dgm:t>
        <a:bodyPr/>
        <a:lstStyle/>
        <a:p>
          <a:r>
            <a:rPr lang="en-US" sz="1000" dirty="0" smtClean="0">
              <a:latin typeface="Courier New"/>
              <a:cs typeface="Courier New"/>
            </a:rPr>
            <a:t>user class</a:t>
          </a:r>
          <a:endParaRPr lang="en-US" sz="1000" dirty="0">
            <a:latin typeface="Courier New"/>
            <a:cs typeface="Courier New"/>
          </a:endParaRPr>
        </a:p>
      </dgm:t>
    </dgm:pt>
    <dgm:pt modelId="{295CD082-D322-1941-9E95-725A4A017CA1}" type="parTrans" cxnId="{61A0F869-2E36-7C4A-ACB0-F5932756D2EF}">
      <dgm:prSet/>
      <dgm:spPr/>
      <dgm:t>
        <a:bodyPr/>
        <a:lstStyle/>
        <a:p>
          <a:endParaRPr lang="en-US" sz="3200"/>
        </a:p>
      </dgm:t>
    </dgm:pt>
    <dgm:pt modelId="{666FA630-F024-F140-9F1D-420D59CE8F40}" type="sibTrans" cxnId="{61A0F869-2E36-7C4A-ACB0-F5932756D2EF}">
      <dgm:prSet/>
      <dgm:spPr/>
      <dgm:t>
        <a:bodyPr/>
        <a:lstStyle/>
        <a:p>
          <a:endParaRPr lang="en-US" sz="3200"/>
        </a:p>
      </dgm:t>
    </dgm:pt>
    <dgm:pt modelId="{822E1F15-31AE-3D41-B40F-6C149F887487}" type="pres">
      <dgm:prSet presAssocID="{521906A6-1048-634A-81F4-2BBAB0A3A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A8C150-0435-344C-8F8C-84B01CF6CB5F}" type="pres">
      <dgm:prSet presAssocID="{BFA0208E-0015-404F-B097-C11C8504123A}" presName="hierRoot1" presStyleCnt="0"/>
      <dgm:spPr/>
    </dgm:pt>
    <dgm:pt modelId="{7E7CAA40-5B35-034C-89D6-A7CF7987D404}" type="pres">
      <dgm:prSet presAssocID="{BFA0208E-0015-404F-B097-C11C8504123A}" presName="composite" presStyleCnt="0"/>
      <dgm:spPr/>
    </dgm:pt>
    <dgm:pt modelId="{769CD6A1-9BFC-A749-B148-8D7DAF42B367}" type="pres">
      <dgm:prSet presAssocID="{BFA0208E-0015-404F-B097-C11C8504123A}" presName="background" presStyleLbl="node0" presStyleIdx="0" presStyleCnt="1"/>
      <dgm:spPr/>
    </dgm:pt>
    <dgm:pt modelId="{165E9105-0FB6-3F41-AF3C-22F89E4015D9}" type="pres">
      <dgm:prSet presAssocID="{BFA0208E-0015-404F-B097-C11C8504123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DF266-1DB5-1C44-9308-DBFC4D63D20B}" type="pres">
      <dgm:prSet presAssocID="{BFA0208E-0015-404F-B097-C11C8504123A}" presName="hierChild2" presStyleCnt="0"/>
      <dgm:spPr/>
    </dgm:pt>
    <dgm:pt modelId="{B0788304-57AC-AA43-96FA-C794788143F9}" type="pres">
      <dgm:prSet presAssocID="{C3CD1296-7497-C646-BFE4-5E13ACBBAF19}" presName="Name10" presStyleLbl="parChTrans1D2" presStyleIdx="0" presStyleCnt="7"/>
      <dgm:spPr/>
      <dgm:t>
        <a:bodyPr/>
        <a:lstStyle/>
        <a:p>
          <a:endParaRPr lang="en-US"/>
        </a:p>
      </dgm:t>
    </dgm:pt>
    <dgm:pt modelId="{4ADFE369-FAAC-A049-A832-542FDD4EF0E6}" type="pres">
      <dgm:prSet presAssocID="{8868B93F-5296-9142-AF36-691748A7288D}" presName="hierRoot2" presStyleCnt="0"/>
      <dgm:spPr/>
    </dgm:pt>
    <dgm:pt modelId="{8D0E92B3-6701-7346-9903-3FEEB61D322E}" type="pres">
      <dgm:prSet presAssocID="{8868B93F-5296-9142-AF36-691748A7288D}" presName="composite2" presStyleCnt="0"/>
      <dgm:spPr/>
    </dgm:pt>
    <dgm:pt modelId="{2BC67259-3DDA-B742-BD2F-B22B618DADE5}" type="pres">
      <dgm:prSet presAssocID="{8868B93F-5296-9142-AF36-691748A7288D}" presName="background2" presStyleLbl="node2" presStyleIdx="0" presStyleCnt="7"/>
      <dgm:spPr/>
    </dgm:pt>
    <dgm:pt modelId="{2218F62B-1C20-344D-805E-416F8DFD348C}" type="pres">
      <dgm:prSet presAssocID="{8868B93F-5296-9142-AF36-691748A7288D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39334-9883-1F4E-8853-16AB4F2C87B8}" type="pres">
      <dgm:prSet presAssocID="{8868B93F-5296-9142-AF36-691748A7288D}" presName="hierChild3" presStyleCnt="0"/>
      <dgm:spPr/>
    </dgm:pt>
    <dgm:pt modelId="{F6D1F7E8-4C85-6741-969A-C32ED2B5C0BD}" type="pres">
      <dgm:prSet presAssocID="{2B6A2D7B-E733-3C42-98BC-736B5FD98616}" presName="Name10" presStyleLbl="parChTrans1D2" presStyleIdx="1" presStyleCnt="7"/>
      <dgm:spPr/>
      <dgm:t>
        <a:bodyPr/>
        <a:lstStyle/>
        <a:p>
          <a:endParaRPr lang="en-US"/>
        </a:p>
      </dgm:t>
    </dgm:pt>
    <dgm:pt modelId="{639926FF-762D-F149-94B7-4C4CF9CE6869}" type="pres">
      <dgm:prSet presAssocID="{29DF3BAB-F75D-7F4B-A8EF-237C8BDEA9BF}" presName="hierRoot2" presStyleCnt="0"/>
      <dgm:spPr/>
    </dgm:pt>
    <dgm:pt modelId="{32284E47-09B0-CF4D-AFB0-1C0886BD2D25}" type="pres">
      <dgm:prSet presAssocID="{29DF3BAB-F75D-7F4B-A8EF-237C8BDEA9BF}" presName="composite2" presStyleCnt="0"/>
      <dgm:spPr/>
    </dgm:pt>
    <dgm:pt modelId="{03044ABC-07EE-874D-8EEA-F67F73763BDF}" type="pres">
      <dgm:prSet presAssocID="{29DF3BAB-F75D-7F4B-A8EF-237C8BDEA9BF}" presName="background2" presStyleLbl="node2" presStyleIdx="1" presStyleCnt="7"/>
      <dgm:spPr/>
    </dgm:pt>
    <dgm:pt modelId="{C2854607-07C4-5A41-94E7-F2D0EA708F4D}" type="pres">
      <dgm:prSet presAssocID="{29DF3BAB-F75D-7F4B-A8EF-237C8BDEA9BF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6CD7E-5146-F447-8403-03875AD461F0}" type="pres">
      <dgm:prSet presAssocID="{29DF3BAB-F75D-7F4B-A8EF-237C8BDEA9BF}" presName="hierChild3" presStyleCnt="0"/>
      <dgm:spPr/>
    </dgm:pt>
    <dgm:pt modelId="{ED0B6B4A-A369-C045-9A06-880EA5B2CAE1}" type="pres">
      <dgm:prSet presAssocID="{6A1ED922-4F70-594D-9FF9-5264A5DE5AD3}" presName="Name10" presStyleLbl="parChTrans1D2" presStyleIdx="2" presStyleCnt="7"/>
      <dgm:spPr/>
      <dgm:t>
        <a:bodyPr/>
        <a:lstStyle/>
        <a:p>
          <a:endParaRPr lang="en-US"/>
        </a:p>
      </dgm:t>
    </dgm:pt>
    <dgm:pt modelId="{D210A9EC-38E7-AC41-A295-3884EB7FC21F}" type="pres">
      <dgm:prSet presAssocID="{1482A893-2440-624A-BA6E-8814FA3953D0}" presName="hierRoot2" presStyleCnt="0"/>
      <dgm:spPr/>
    </dgm:pt>
    <dgm:pt modelId="{89676D61-5754-8E4C-B8AB-B10798061F3F}" type="pres">
      <dgm:prSet presAssocID="{1482A893-2440-624A-BA6E-8814FA3953D0}" presName="composite2" presStyleCnt="0"/>
      <dgm:spPr/>
    </dgm:pt>
    <dgm:pt modelId="{297A6ED8-389D-DC4E-9603-2EF8A18FF23B}" type="pres">
      <dgm:prSet presAssocID="{1482A893-2440-624A-BA6E-8814FA3953D0}" presName="background2" presStyleLbl="node2" presStyleIdx="2" presStyleCnt="7"/>
      <dgm:spPr/>
    </dgm:pt>
    <dgm:pt modelId="{0CA4AF44-0008-4C4C-A946-0C7BCBBD4D43}" type="pres">
      <dgm:prSet presAssocID="{1482A893-2440-624A-BA6E-8814FA3953D0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CC2A9-8243-6648-BD11-8B787294153D}" type="pres">
      <dgm:prSet presAssocID="{1482A893-2440-624A-BA6E-8814FA3953D0}" presName="hierChild3" presStyleCnt="0"/>
      <dgm:spPr/>
    </dgm:pt>
    <dgm:pt modelId="{4C7D6B67-1B47-4046-BAD0-9E5A24B5D945}" type="pres">
      <dgm:prSet presAssocID="{6B4ADBEB-65B3-994F-AE4B-33FB2B71D8BA}" presName="Name10" presStyleLbl="parChTrans1D2" presStyleIdx="3" presStyleCnt="7"/>
      <dgm:spPr/>
      <dgm:t>
        <a:bodyPr/>
        <a:lstStyle/>
        <a:p>
          <a:endParaRPr lang="en-US"/>
        </a:p>
      </dgm:t>
    </dgm:pt>
    <dgm:pt modelId="{EBC8C3F7-7CC9-1145-8A72-E39104163DD1}" type="pres">
      <dgm:prSet presAssocID="{4EA5B604-6023-1747-A38D-FE600ED69250}" presName="hierRoot2" presStyleCnt="0"/>
      <dgm:spPr/>
    </dgm:pt>
    <dgm:pt modelId="{4BC64B38-B2D0-E344-9DFF-8216F8922B8E}" type="pres">
      <dgm:prSet presAssocID="{4EA5B604-6023-1747-A38D-FE600ED69250}" presName="composite2" presStyleCnt="0"/>
      <dgm:spPr/>
    </dgm:pt>
    <dgm:pt modelId="{EC33052F-EDC9-1E4B-8136-943BA708496B}" type="pres">
      <dgm:prSet presAssocID="{4EA5B604-6023-1747-A38D-FE600ED69250}" presName="background2" presStyleLbl="node2" presStyleIdx="3" presStyleCnt="7"/>
      <dgm:spPr/>
    </dgm:pt>
    <dgm:pt modelId="{71D36978-D023-8D40-9FE1-9E8DBB8705F6}" type="pres">
      <dgm:prSet presAssocID="{4EA5B604-6023-1747-A38D-FE600ED69250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4B6A4-B5A0-5D4F-B7E2-901C4FFCC613}" type="pres">
      <dgm:prSet presAssocID="{4EA5B604-6023-1747-A38D-FE600ED69250}" presName="hierChild3" presStyleCnt="0"/>
      <dgm:spPr/>
    </dgm:pt>
    <dgm:pt modelId="{6297CF05-874A-AC4B-9877-1A3C46D8391B}" type="pres">
      <dgm:prSet presAssocID="{D4A202FE-F1AD-A34F-B70A-41E9316D8F79}" presName="Name10" presStyleLbl="parChTrans1D2" presStyleIdx="4" presStyleCnt="7"/>
      <dgm:spPr/>
      <dgm:t>
        <a:bodyPr/>
        <a:lstStyle/>
        <a:p>
          <a:endParaRPr lang="en-US"/>
        </a:p>
      </dgm:t>
    </dgm:pt>
    <dgm:pt modelId="{EF32EBEC-0A9C-A240-81E8-537F90C1F3BF}" type="pres">
      <dgm:prSet presAssocID="{5BBEDB3A-A086-8E45-8A4B-B2CAFDE26054}" presName="hierRoot2" presStyleCnt="0"/>
      <dgm:spPr/>
    </dgm:pt>
    <dgm:pt modelId="{2B524B03-E4DD-FB4C-9029-C829C7AAA25C}" type="pres">
      <dgm:prSet presAssocID="{5BBEDB3A-A086-8E45-8A4B-B2CAFDE26054}" presName="composite2" presStyleCnt="0"/>
      <dgm:spPr/>
    </dgm:pt>
    <dgm:pt modelId="{AB4A54FC-7077-CC46-860B-E99DE9926CB8}" type="pres">
      <dgm:prSet presAssocID="{5BBEDB3A-A086-8E45-8A4B-B2CAFDE26054}" presName="background2" presStyleLbl="node2" presStyleIdx="4" presStyleCnt="7"/>
      <dgm:spPr/>
    </dgm:pt>
    <dgm:pt modelId="{1ADD0603-533F-074F-9AD9-3888D154C2A3}" type="pres">
      <dgm:prSet presAssocID="{5BBEDB3A-A086-8E45-8A4B-B2CAFDE26054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F96E1-7DE4-D445-A3B3-275A86EA98EC}" type="pres">
      <dgm:prSet presAssocID="{5BBEDB3A-A086-8E45-8A4B-B2CAFDE26054}" presName="hierChild3" presStyleCnt="0"/>
      <dgm:spPr/>
    </dgm:pt>
    <dgm:pt modelId="{5D3B47E3-2536-F346-8459-E058B6BEB32B}" type="pres">
      <dgm:prSet presAssocID="{B2DCE320-6C4D-2044-97FC-9B8367F3D7BC}" presName="Name10" presStyleLbl="parChTrans1D2" presStyleIdx="5" presStyleCnt="7"/>
      <dgm:spPr/>
      <dgm:t>
        <a:bodyPr/>
        <a:lstStyle/>
        <a:p>
          <a:endParaRPr lang="en-US"/>
        </a:p>
      </dgm:t>
    </dgm:pt>
    <dgm:pt modelId="{0354363B-038D-4947-80CF-C65315444B79}" type="pres">
      <dgm:prSet presAssocID="{F395B571-9BC7-1D41-BB32-157218B77877}" presName="hierRoot2" presStyleCnt="0"/>
      <dgm:spPr/>
    </dgm:pt>
    <dgm:pt modelId="{40675F3A-9B2A-734C-8088-CA33AC961C13}" type="pres">
      <dgm:prSet presAssocID="{F395B571-9BC7-1D41-BB32-157218B77877}" presName="composite2" presStyleCnt="0"/>
      <dgm:spPr/>
    </dgm:pt>
    <dgm:pt modelId="{C90C75CB-6B1A-5844-B68C-78F01831C04A}" type="pres">
      <dgm:prSet presAssocID="{F395B571-9BC7-1D41-BB32-157218B77877}" presName="background2" presStyleLbl="node2" presStyleIdx="5" presStyleCnt="7"/>
      <dgm:spPr/>
    </dgm:pt>
    <dgm:pt modelId="{42514412-A19F-C243-B07D-B1EAC6911081}" type="pres">
      <dgm:prSet presAssocID="{F395B571-9BC7-1D41-BB32-157218B77877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2856A-7FE6-F44D-832E-22BFFDB4DC1D}" type="pres">
      <dgm:prSet presAssocID="{F395B571-9BC7-1D41-BB32-157218B77877}" presName="hierChild3" presStyleCnt="0"/>
      <dgm:spPr/>
    </dgm:pt>
    <dgm:pt modelId="{EFC63524-28A4-8946-B937-D6A26C23086C}" type="pres">
      <dgm:prSet presAssocID="{295CD082-D322-1941-9E95-725A4A017CA1}" presName="Name10" presStyleLbl="parChTrans1D2" presStyleIdx="6" presStyleCnt="7"/>
      <dgm:spPr/>
      <dgm:t>
        <a:bodyPr/>
        <a:lstStyle/>
        <a:p>
          <a:endParaRPr lang="en-US"/>
        </a:p>
      </dgm:t>
    </dgm:pt>
    <dgm:pt modelId="{F63CF728-1FB1-ED4B-ADE1-6C14C29FBA0A}" type="pres">
      <dgm:prSet presAssocID="{5C5DCBCF-567F-6047-9857-05A8FD682223}" presName="hierRoot2" presStyleCnt="0"/>
      <dgm:spPr/>
    </dgm:pt>
    <dgm:pt modelId="{D968DEB0-FFD2-6F4D-9B71-4F3B4FE41F85}" type="pres">
      <dgm:prSet presAssocID="{5C5DCBCF-567F-6047-9857-05A8FD682223}" presName="composite2" presStyleCnt="0"/>
      <dgm:spPr/>
    </dgm:pt>
    <dgm:pt modelId="{C2A89470-02B1-CE4C-8F15-20BB4B9301A6}" type="pres">
      <dgm:prSet presAssocID="{5C5DCBCF-567F-6047-9857-05A8FD682223}" presName="background2" presStyleLbl="node2" presStyleIdx="6" presStyleCnt="7"/>
      <dgm:spPr/>
    </dgm:pt>
    <dgm:pt modelId="{FF2447AD-B92C-A846-BE82-4D6EC88B1582}" type="pres">
      <dgm:prSet presAssocID="{5C5DCBCF-567F-6047-9857-05A8FD682223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F152A-E3D0-2940-BF91-58A6716557F3}" type="pres">
      <dgm:prSet presAssocID="{5C5DCBCF-567F-6047-9857-05A8FD682223}" presName="hierChild3" presStyleCnt="0"/>
      <dgm:spPr/>
    </dgm:pt>
  </dgm:ptLst>
  <dgm:cxnLst>
    <dgm:cxn modelId="{5A9B0C30-9004-1042-8A95-CC156FE9385D}" srcId="{BFA0208E-0015-404F-B097-C11C8504123A}" destId="{4EA5B604-6023-1747-A38D-FE600ED69250}" srcOrd="3" destOrd="0" parTransId="{6B4ADBEB-65B3-994F-AE4B-33FB2B71D8BA}" sibTransId="{2B37C262-74D3-CE45-A476-E371692D50B7}"/>
    <dgm:cxn modelId="{922177A3-1BC5-104E-8E00-4BCDE28E041D}" type="presOf" srcId="{6B4ADBEB-65B3-994F-AE4B-33FB2B71D8BA}" destId="{4C7D6B67-1B47-4046-BAD0-9E5A24B5D945}" srcOrd="0" destOrd="0" presId="urn:microsoft.com/office/officeart/2005/8/layout/hierarchy1"/>
    <dgm:cxn modelId="{90AF3973-5BC5-5A41-A33F-6F8B52DD55E8}" srcId="{BFA0208E-0015-404F-B097-C11C8504123A}" destId="{29DF3BAB-F75D-7F4B-A8EF-237C8BDEA9BF}" srcOrd="1" destOrd="0" parTransId="{2B6A2D7B-E733-3C42-98BC-736B5FD98616}" sibTransId="{9C0052A9-432C-0844-B886-EF6A1E2868D7}"/>
    <dgm:cxn modelId="{53A0C987-862A-CC49-AED5-41EDF499F1D1}" type="presOf" srcId="{C3CD1296-7497-C646-BFE4-5E13ACBBAF19}" destId="{B0788304-57AC-AA43-96FA-C794788143F9}" srcOrd="0" destOrd="0" presId="urn:microsoft.com/office/officeart/2005/8/layout/hierarchy1"/>
    <dgm:cxn modelId="{32119400-3A12-0B40-9182-A9B37CB077AD}" type="presOf" srcId="{2B6A2D7B-E733-3C42-98BC-736B5FD98616}" destId="{F6D1F7E8-4C85-6741-969A-C32ED2B5C0BD}" srcOrd="0" destOrd="0" presId="urn:microsoft.com/office/officeart/2005/8/layout/hierarchy1"/>
    <dgm:cxn modelId="{D9F3D4ED-3C21-2B4C-BD4F-786A8E0464E0}" srcId="{BFA0208E-0015-404F-B097-C11C8504123A}" destId="{F395B571-9BC7-1D41-BB32-157218B77877}" srcOrd="5" destOrd="0" parTransId="{B2DCE320-6C4D-2044-97FC-9B8367F3D7BC}" sibTransId="{6A777317-4A75-2E49-87C1-A950EFF35535}"/>
    <dgm:cxn modelId="{A4BE3D19-E5F2-154B-A1D6-882811F4E768}" type="presOf" srcId="{5C5DCBCF-567F-6047-9857-05A8FD682223}" destId="{FF2447AD-B92C-A846-BE82-4D6EC88B1582}" srcOrd="0" destOrd="0" presId="urn:microsoft.com/office/officeart/2005/8/layout/hierarchy1"/>
    <dgm:cxn modelId="{24BB6EF0-39BF-D64B-86E0-B57BEAB71C0F}" type="presOf" srcId="{8868B93F-5296-9142-AF36-691748A7288D}" destId="{2218F62B-1C20-344D-805E-416F8DFD348C}" srcOrd="0" destOrd="0" presId="urn:microsoft.com/office/officeart/2005/8/layout/hierarchy1"/>
    <dgm:cxn modelId="{5BD192D1-FC26-B147-8406-8730E68B8C45}" srcId="{521906A6-1048-634A-81F4-2BBAB0A3A155}" destId="{BFA0208E-0015-404F-B097-C11C8504123A}" srcOrd="0" destOrd="0" parTransId="{E3F5F692-2913-D740-88A8-2E7D0CB1BB66}" sibTransId="{9D54EF37-01D7-6942-A22A-FD2EEC402E7A}"/>
    <dgm:cxn modelId="{3D57A360-FDC5-9A44-B80B-C4C026F09897}" srcId="{BFA0208E-0015-404F-B097-C11C8504123A}" destId="{8868B93F-5296-9142-AF36-691748A7288D}" srcOrd="0" destOrd="0" parTransId="{C3CD1296-7497-C646-BFE4-5E13ACBBAF19}" sibTransId="{8DF69161-C95B-CB47-98D1-D1ADA96B8874}"/>
    <dgm:cxn modelId="{4E0B2093-2D84-454F-A179-0A8BEF57CADA}" type="presOf" srcId="{29DF3BAB-F75D-7F4B-A8EF-237C8BDEA9BF}" destId="{C2854607-07C4-5A41-94E7-F2D0EA708F4D}" srcOrd="0" destOrd="0" presId="urn:microsoft.com/office/officeart/2005/8/layout/hierarchy1"/>
    <dgm:cxn modelId="{5E4E776A-C06D-BB42-99B2-3DDC915C7D48}" type="presOf" srcId="{4EA5B604-6023-1747-A38D-FE600ED69250}" destId="{71D36978-D023-8D40-9FE1-9E8DBB8705F6}" srcOrd="0" destOrd="0" presId="urn:microsoft.com/office/officeart/2005/8/layout/hierarchy1"/>
    <dgm:cxn modelId="{DA8AE122-CE28-7546-8869-8F18C053855D}" type="presOf" srcId="{295CD082-D322-1941-9E95-725A4A017CA1}" destId="{EFC63524-28A4-8946-B937-D6A26C23086C}" srcOrd="0" destOrd="0" presId="urn:microsoft.com/office/officeart/2005/8/layout/hierarchy1"/>
    <dgm:cxn modelId="{61A0F869-2E36-7C4A-ACB0-F5932756D2EF}" srcId="{BFA0208E-0015-404F-B097-C11C8504123A}" destId="{5C5DCBCF-567F-6047-9857-05A8FD682223}" srcOrd="6" destOrd="0" parTransId="{295CD082-D322-1941-9E95-725A4A017CA1}" sibTransId="{666FA630-F024-F140-9F1D-420D59CE8F40}"/>
    <dgm:cxn modelId="{C5658D07-1286-B441-A7FF-6069D284186D}" type="presOf" srcId="{F395B571-9BC7-1D41-BB32-157218B77877}" destId="{42514412-A19F-C243-B07D-B1EAC6911081}" srcOrd="0" destOrd="0" presId="urn:microsoft.com/office/officeart/2005/8/layout/hierarchy1"/>
    <dgm:cxn modelId="{5BF18FB8-5CF7-9A40-9A64-55A532A058A8}" type="presOf" srcId="{D4A202FE-F1AD-A34F-B70A-41E9316D8F79}" destId="{6297CF05-874A-AC4B-9877-1A3C46D8391B}" srcOrd="0" destOrd="0" presId="urn:microsoft.com/office/officeart/2005/8/layout/hierarchy1"/>
    <dgm:cxn modelId="{4524B290-CB66-ED4B-B461-9757D514A16E}" srcId="{BFA0208E-0015-404F-B097-C11C8504123A}" destId="{1482A893-2440-624A-BA6E-8814FA3953D0}" srcOrd="2" destOrd="0" parTransId="{6A1ED922-4F70-594D-9FF9-5264A5DE5AD3}" sibTransId="{1B7A318F-C200-984A-994F-0D860D2C083E}"/>
    <dgm:cxn modelId="{8F2FED1B-BBC4-324C-B7AF-C18A85AF8379}" type="presOf" srcId="{1482A893-2440-624A-BA6E-8814FA3953D0}" destId="{0CA4AF44-0008-4C4C-A946-0C7BCBBD4D43}" srcOrd="0" destOrd="0" presId="urn:microsoft.com/office/officeart/2005/8/layout/hierarchy1"/>
    <dgm:cxn modelId="{60B5B35B-497E-3342-BF38-71F6341A0E41}" type="presOf" srcId="{B2DCE320-6C4D-2044-97FC-9B8367F3D7BC}" destId="{5D3B47E3-2536-F346-8459-E058B6BEB32B}" srcOrd="0" destOrd="0" presId="urn:microsoft.com/office/officeart/2005/8/layout/hierarchy1"/>
    <dgm:cxn modelId="{D2E22B32-1B70-D444-8130-37C939B390E7}" type="presOf" srcId="{521906A6-1048-634A-81F4-2BBAB0A3A155}" destId="{822E1F15-31AE-3D41-B40F-6C149F887487}" srcOrd="0" destOrd="0" presId="urn:microsoft.com/office/officeart/2005/8/layout/hierarchy1"/>
    <dgm:cxn modelId="{5E2F731F-4CF4-014F-A01A-034C74005F0D}" type="presOf" srcId="{BFA0208E-0015-404F-B097-C11C8504123A}" destId="{165E9105-0FB6-3F41-AF3C-22F89E4015D9}" srcOrd="0" destOrd="0" presId="urn:microsoft.com/office/officeart/2005/8/layout/hierarchy1"/>
    <dgm:cxn modelId="{75C6341F-C72F-5845-BCA0-D0E3ED6DDFB0}" srcId="{BFA0208E-0015-404F-B097-C11C8504123A}" destId="{5BBEDB3A-A086-8E45-8A4B-B2CAFDE26054}" srcOrd="4" destOrd="0" parTransId="{D4A202FE-F1AD-A34F-B70A-41E9316D8F79}" sibTransId="{45CDDDD5-54EA-9D4E-ABFF-002113B98582}"/>
    <dgm:cxn modelId="{DE1DDC4E-91B0-3245-AB90-C80C9D264D4E}" type="presOf" srcId="{5BBEDB3A-A086-8E45-8A4B-B2CAFDE26054}" destId="{1ADD0603-533F-074F-9AD9-3888D154C2A3}" srcOrd="0" destOrd="0" presId="urn:microsoft.com/office/officeart/2005/8/layout/hierarchy1"/>
    <dgm:cxn modelId="{65AB5E5A-9B54-FB4A-897E-3D51391A9F8B}" type="presOf" srcId="{6A1ED922-4F70-594D-9FF9-5264A5DE5AD3}" destId="{ED0B6B4A-A369-C045-9A06-880EA5B2CAE1}" srcOrd="0" destOrd="0" presId="urn:microsoft.com/office/officeart/2005/8/layout/hierarchy1"/>
    <dgm:cxn modelId="{6366E70E-F16B-BE49-9EF5-EB43CABED8B3}" type="presParOf" srcId="{822E1F15-31AE-3D41-B40F-6C149F887487}" destId="{38A8C150-0435-344C-8F8C-84B01CF6CB5F}" srcOrd="0" destOrd="0" presId="urn:microsoft.com/office/officeart/2005/8/layout/hierarchy1"/>
    <dgm:cxn modelId="{3595E37B-9A7E-844F-B22B-0A73F1296409}" type="presParOf" srcId="{38A8C150-0435-344C-8F8C-84B01CF6CB5F}" destId="{7E7CAA40-5B35-034C-89D6-A7CF7987D404}" srcOrd="0" destOrd="0" presId="urn:microsoft.com/office/officeart/2005/8/layout/hierarchy1"/>
    <dgm:cxn modelId="{01A10BFA-026B-214F-A68F-2FA62397C54D}" type="presParOf" srcId="{7E7CAA40-5B35-034C-89D6-A7CF7987D404}" destId="{769CD6A1-9BFC-A749-B148-8D7DAF42B367}" srcOrd="0" destOrd="0" presId="urn:microsoft.com/office/officeart/2005/8/layout/hierarchy1"/>
    <dgm:cxn modelId="{E1099810-F243-3944-ABE5-0D9304169D69}" type="presParOf" srcId="{7E7CAA40-5B35-034C-89D6-A7CF7987D404}" destId="{165E9105-0FB6-3F41-AF3C-22F89E4015D9}" srcOrd="1" destOrd="0" presId="urn:microsoft.com/office/officeart/2005/8/layout/hierarchy1"/>
    <dgm:cxn modelId="{8F2AAB9E-3813-1541-8688-54F9330758D6}" type="presParOf" srcId="{38A8C150-0435-344C-8F8C-84B01CF6CB5F}" destId="{CE6DF266-1DB5-1C44-9308-DBFC4D63D20B}" srcOrd="1" destOrd="0" presId="urn:microsoft.com/office/officeart/2005/8/layout/hierarchy1"/>
    <dgm:cxn modelId="{1572FB90-AAE9-AF4B-8E26-62F08B172052}" type="presParOf" srcId="{CE6DF266-1DB5-1C44-9308-DBFC4D63D20B}" destId="{B0788304-57AC-AA43-96FA-C794788143F9}" srcOrd="0" destOrd="0" presId="urn:microsoft.com/office/officeart/2005/8/layout/hierarchy1"/>
    <dgm:cxn modelId="{A90184AC-59C3-2B49-96B3-04BB29DB66AA}" type="presParOf" srcId="{CE6DF266-1DB5-1C44-9308-DBFC4D63D20B}" destId="{4ADFE369-FAAC-A049-A832-542FDD4EF0E6}" srcOrd="1" destOrd="0" presId="urn:microsoft.com/office/officeart/2005/8/layout/hierarchy1"/>
    <dgm:cxn modelId="{68E4A2DB-2CD7-564D-AAB3-634F7EC21852}" type="presParOf" srcId="{4ADFE369-FAAC-A049-A832-542FDD4EF0E6}" destId="{8D0E92B3-6701-7346-9903-3FEEB61D322E}" srcOrd="0" destOrd="0" presId="urn:microsoft.com/office/officeart/2005/8/layout/hierarchy1"/>
    <dgm:cxn modelId="{3E3F4F3D-2F98-AF4A-B7A3-3B14A58EABD5}" type="presParOf" srcId="{8D0E92B3-6701-7346-9903-3FEEB61D322E}" destId="{2BC67259-3DDA-B742-BD2F-B22B618DADE5}" srcOrd="0" destOrd="0" presId="urn:microsoft.com/office/officeart/2005/8/layout/hierarchy1"/>
    <dgm:cxn modelId="{B50F1E57-98EA-C241-902C-779C7C4E3E65}" type="presParOf" srcId="{8D0E92B3-6701-7346-9903-3FEEB61D322E}" destId="{2218F62B-1C20-344D-805E-416F8DFD348C}" srcOrd="1" destOrd="0" presId="urn:microsoft.com/office/officeart/2005/8/layout/hierarchy1"/>
    <dgm:cxn modelId="{D667558A-60A9-9441-AB53-16C14E481012}" type="presParOf" srcId="{4ADFE369-FAAC-A049-A832-542FDD4EF0E6}" destId="{BF839334-9883-1F4E-8853-16AB4F2C87B8}" srcOrd="1" destOrd="0" presId="urn:microsoft.com/office/officeart/2005/8/layout/hierarchy1"/>
    <dgm:cxn modelId="{A9272744-3AE4-3B48-A820-95933D5A74B8}" type="presParOf" srcId="{CE6DF266-1DB5-1C44-9308-DBFC4D63D20B}" destId="{F6D1F7E8-4C85-6741-969A-C32ED2B5C0BD}" srcOrd="2" destOrd="0" presId="urn:microsoft.com/office/officeart/2005/8/layout/hierarchy1"/>
    <dgm:cxn modelId="{BB698810-68E8-334E-B8CA-2EB38CAA9791}" type="presParOf" srcId="{CE6DF266-1DB5-1C44-9308-DBFC4D63D20B}" destId="{639926FF-762D-F149-94B7-4C4CF9CE6869}" srcOrd="3" destOrd="0" presId="urn:microsoft.com/office/officeart/2005/8/layout/hierarchy1"/>
    <dgm:cxn modelId="{F36AEE65-E3CB-6843-8AC0-F77907D29A65}" type="presParOf" srcId="{639926FF-762D-F149-94B7-4C4CF9CE6869}" destId="{32284E47-09B0-CF4D-AFB0-1C0886BD2D25}" srcOrd="0" destOrd="0" presId="urn:microsoft.com/office/officeart/2005/8/layout/hierarchy1"/>
    <dgm:cxn modelId="{A46D4485-8425-B341-9A7F-9374776C8BAA}" type="presParOf" srcId="{32284E47-09B0-CF4D-AFB0-1C0886BD2D25}" destId="{03044ABC-07EE-874D-8EEA-F67F73763BDF}" srcOrd="0" destOrd="0" presId="urn:microsoft.com/office/officeart/2005/8/layout/hierarchy1"/>
    <dgm:cxn modelId="{C600DE88-3463-A94F-868A-158124E35FC2}" type="presParOf" srcId="{32284E47-09B0-CF4D-AFB0-1C0886BD2D25}" destId="{C2854607-07C4-5A41-94E7-F2D0EA708F4D}" srcOrd="1" destOrd="0" presId="urn:microsoft.com/office/officeart/2005/8/layout/hierarchy1"/>
    <dgm:cxn modelId="{0620F079-16EB-544D-AE14-C6E47492331F}" type="presParOf" srcId="{639926FF-762D-F149-94B7-4C4CF9CE6869}" destId="{D5D6CD7E-5146-F447-8403-03875AD461F0}" srcOrd="1" destOrd="0" presId="urn:microsoft.com/office/officeart/2005/8/layout/hierarchy1"/>
    <dgm:cxn modelId="{5D8AAFB4-F4DE-FE4D-8F90-2381F27021D1}" type="presParOf" srcId="{CE6DF266-1DB5-1C44-9308-DBFC4D63D20B}" destId="{ED0B6B4A-A369-C045-9A06-880EA5B2CAE1}" srcOrd="4" destOrd="0" presId="urn:microsoft.com/office/officeart/2005/8/layout/hierarchy1"/>
    <dgm:cxn modelId="{25F3FA38-1EC4-A241-879B-1043577B1561}" type="presParOf" srcId="{CE6DF266-1DB5-1C44-9308-DBFC4D63D20B}" destId="{D210A9EC-38E7-AC41-A295-3884EB7FC21F}" srcOrd="5" destOrd="0" presId="urn:microsoft.com/office/officeart/2005/8/layout/hierarchy1"/>
    <dgm:cxn modelId="{D990E83C-21B3-AB43-BB9F-3B778F339CC2}" type="presParOf" srcId="{D210A9EC-38E7-AC41-A295-3884EB7FC21F}" destId="{89676D61-5754-8E4C-B8AB-B10798061F3F}" srcOrd="0" destOrd="0" presId="urn:microsoft.com/office/officeart/2005/8/layout/hierarchy1"/>
    <dgm:cxn modelId="{B46C0D89-0547-EC4A-8122-80B73F719022}" type="presParOf" srcId="{89676D61-5754-8E4C-B8AB-B10798061F3F}" destId="{297A6ED8-389D-DC4E-9603-2EF8A18FF23B}" srcOrd="0" destOrd="0" presId="urn:microsoft.com/office/officeart/2005/8/layout/hierarchy1"/>
    <dgm:cxn modelId="{E2672B59-A3FD-6142-93AE-F94EFE816E29}" type="presParOf" srcId="{89676D61-5754-8E4C-B8AB-B10798061F3F}" destId="{0CA4AF44-0008-4C4C-A946-0C7BCBBD4D43}" srcOrd="1" destOrd="0" presId="urn:microsoft.com/office/officeart/2005/8/layout/hierarchy1"/>
    <dgm:cxn modelId="{7C5A943A-4A3A-D142-8720-FCE4C31343A1}" type="presParOf" srcId="{D210A9EC-38E7-AC41-A295-3884EB7FC21F}" destId="{E31CC2A9-8243-6648-BD11-8B787294153D}" srcOrd="1" destOrd="0" presId="urn:microsoft.com/office/officeart/2005/8/layout/hierarchy1"/>
    <dgm:cxn modelId="{A7C8AD50-AEDC-7C4D-8320-057C00F575A1}" type="presParOf" srcId="{CE6DF266-1DB5-1C44-9308-DBFC4D63D20B}" destId="{4C7D6B67-1B47-4046-BAD0-9E5A24B5D945}" srcOrd="6" destOrd="0" presId="urn:microsoft.com/office/officeart/2005/8/layout/hierarchy1"/>
    <dgm:cxn modelId="{F919ED4B-ECC1-4948-B4C2-B95313223ADD}" type="presParOf" srcId="{CE6DF266-1DB5-1C44-9308-DBFC4D63D20B}" destId="{EBC8C3F7-7CC9-1145-8A72-E39104163DD1}" srcOrd="7" destOrd="0" presId="urn:microsoft.com/office/officeart/2005/8/layout/hierarchy1"/>
    <dgm:cxn modelId="{22D6936D-024E-974C-A475-E5399AE2B426}" type="presParOf" srcId="{EBC8C3F7-7CC9-1145-8A72-E39104163DD1}" destId="{4BC64B38-B2D0-E344-9DFF-8216F8922B8E}" srcOrd="0" destOrd="0" presId="urn:microsoft.com/office/officeart/2005/8/layout/hierarchy1"/>
    <dgm:cxn modelId="{60536F20-93AC-7F4A-9513-59D1BD522143}" type="presParOf" srcId="{4BC64B38-B2D0-E344-9DFF-8216F8922B8E}" destId="{EC33052F-EDC9-1E4B-8136-943BA708496B}" srcOrd="0" destOrd="0" presId="urn:microsoft.com/office/officeart/2005/8/layout/hierarchy1"/>
    <dgm:cxn modelId="{A7995266-D9A7-1444-8C69-4A7E4B4E40F9}" type="presParOf" srcId="{4BC64B38-B2D0-E344-9DFF-8216F8922B8E}" destId="{71D36978-D023-8D40-9FE1-9E8DBB8705F6}" srcOrd="1" destOrd="0" presId="urn:microsoft.com/office/officeart/2005/8/layout/hierarchy1"/>
    <dgm:cxn modelId="{9F153E83-AE5A-ED4E-B55C-64D63374ED91}" type="presParOf" srcId="{EBC8C3F7-7CC9-1145-8A72-E39104163DD1}" destId="{C4A4B6A4-B5A0-5D4F-B7E2-901C4FFCC613}" srcOrd="1" destOrd="0" presId="urn:microsoft.com/office/officeart/2005/8/layout/hierarchy1"/>
    <dgm:cxn modelId="{27D0E839-FF03-4C42-B7A6-7A975B4E724F}" type="presParOf" srcId="{CE6DF266-1DB5-1C44-9308-DBFC4D63D20B}" destId="{6297CF05-874A-AC4B-9877-1A3C46D8391B}" srcOrd="8" destOrd="0" presId="urn:microsoft.com/office/officeart/2005/8/layout/hierarchy1"/>
    <dgm:cxn modelId="{49B0707E-0CA9-A44A-9C6C-506AA4FA6241}" type="presParOf" srcId="{CE6DF266-1DB5-1C44-9308-DBFC4D63D20B}" destId="{EF32EBEC-0A9C-A240-81E8-537F90C1F3BF}" srcOrd="9" destOrd="0" presId="urn:microsoft.com/office/officeart/2005/8/layout/hierarchy1"/>
    <dgm:cxn modelId="{B1319E0A-2581-CC4A-8C0F-A0F40F27442B}" type="presParOf" srcId="{EF32EBEC-0A9C-A240-81E8-537F90C1F3BF}" destId="{2B524B03-E4DD-FB4C-9029-C829C7AAA25C}" srcOrd="0" destOrd="0" presId="urn:microsoft.com/office/officeart/2005/8/layout/hierarchy1"/>
    <dgm:cxn modelId="{DB0E96A5-2B73-A740-B396-67E1164C366E}" type="presParOf" srcId="{2B524B03-E4DD-FB4C-9029-C829C7AAA25C}" destId="{AB4A54FC-7077-CC46-860B-E99DE9926CB8}" srcOrd="0" destOrd="0" presId="urn:microsoft.com/office/officeart/2005/8/layout/hierarchy1"/>
    <dgm:cxn modelId="{F7F336D1-0886-0344-9979-A1AFB5233025}" type="presParOf" srcId="{2B524B03-E4DD-FB4C-9029-C829C7AAA25C}" destId="{1ADD0603-533F-074F-9AD9-3888D154C2A3}" srcOrd="1" destOrd="0" presId="urn:microsoft.com/office/officeart/2005/8/layout/hierarchy1"/>
    <dgm:cxn modelId="{8D1613A2-7ED0-5344-B449-C2FB7C611897}" type="presParOf" srcId="{EF32EBEC-0A9C-A240-81E8-537F90C1F3BF}" destId="{614F96E1-7DE4-D445-A3B3-275A86EA98EC}" srcOrd="1" destOrd="0" presId="urn:microsoft.com/office/officeart/2005/8/layout/hierarchy1"/>
    <dgm:cxn modelId="{C7EF2D4B-6371-EA45-BC59-533F14D34EB9}" type="presParOf" srcId="{CE6DF266-1DB5-1C44-9308-DBFC4D63D20B}" destId="{5D3B47E3-2536-F346-8459-E058B6BEB32B}" srcOrd="10" destOrd="0" presId="urn:microsoft.com/office/officeart/2005/8/layout/hierarchy1"/>
    <dgm:cxn modelId="{808EFE34-F161-4542-B8DE-4CFD9741E783}" type="presParOf" srcId="{CE6DF266-1DB5-1C44-9308-DBFC4D63D20B}" destId="{0354363B-038D-4947-80CF-C65315444B79}" srcOrd="11" destOrd="0" presId="urn:microsoft.com/office/officeart/2005/8/layout/hierarchy1"/>
    <dgm:cxn modelId="{B776C7DF-7B87-3243-97DF-13978C0178D6}" type="presParOf" srcId="{0354363B-038D-4947-80CF-C65315444B79}" destId="{40675F3A-9B2A-734C-8088-CA33AC961C13}" srcOrd="0" destOrd="0" presId="urn:microsoft.com/office/officeart/2005/8/layout/hierarchy1"/>
    <dgm:cxn modelId="{0B38B4AA-9E04-934F-B4F8-BD467651F0A6}" type="presParOf" srcId="{40675F3A-9B2A-734C-8088-CA33AC961C13}" destId="{C90C75CB-6B1A-5844-B68C-78F01831C04A}" srcOrd="0" destOrd="0" presId="urn:microsoft.com/office/officeart/2005/8/layout/hierarchy1"/>
    <dgm:cxn modelId="{E96C790F-8666-AD4B-9CBF-4EF224ADD5F2}" type="presParOf" srcId="{40675F3A-9B2A-734C-8088-CA33AC961C13}" destId="{42514412-A19F-C243-B07D-B1EAC6911081}" srcOrd="1" destOrd="0" presId="urn:microsoft.com/office/officeart/2005/8/layout/hierarchy1"/>
    <dgm:cxn modelId="{066B6118-4452-774C-B3D9-9A1F0BF64D04}" type="presParOf" srcId="{0354363B-038D-4947-80CF-C65315444B79}" destId="{DC92856A-7FE6-F44D-832E-22BFFDB4DC1D}" srcOrd="1" destOrd="0" presId="urn:microsoft.com/office/officeart/2005/8/layout/hierarchy1"/>
    <dgm:cxn modelId="{D97B16AC-B0DD-4A49-A6D3-D41D46A62159}" type="presParOf" srcId="{CE6DF266-1DB5-1C44-9308-DBFC4D63D20B}" destId="{EFC63524-28A4-8946-B937-D6A26C23086C}" srcOrd="12" destOrd="0" presId="urn:microsoft.com/office/officeart/2005/8/layout/hierarchy1"/>
    <dgm:cxn modelId="{3A798EFF-2C13-0D4A-ACE8-B31FBF769723}" type="presParOf" srcId="{CE6DF266-1DB5-1C44-9308-DBFC4D63D20B}" destId="{F63CF728-1FB1-ED4B-ADE1-6C14C29FBA0A}" srcOrd="13" destOrd="0" presId="urn:microsoft.com/office/officeart/2005/8/layout/hierarchy1"/>
    <dgm:cxn modelId="{11E49C5F-F2EE-EF4D-B51A-C0F6DEF92FE3}" type="presParOf" srcId="{F63CF728-1FB1-ED4B-ADE1-6C14C29FBA0A}" destId="{D968DEB0-FFD2-6F4D-9B71-4F3B4FE41F85}" srcOrd="0" destOrd="0" presId="urn:microsoft.com/office/officeart/2005/8/layout/hierarchy1"/>
    <dgm:cxn modelId="{127B2733-D004-6847-A874-2C56B52612DD}" type="presParOf" srcId="{D968DEB0-FFD2-6F4D-9B71-4F3B4FE41F85}" destId="{C2A89470-02B1-CE4C-8F15-20BB4B9301A6}" srcOrd="0" destOrd="0" presId="urn:microsoft.com/office/officeart/2005/8/layout/hierarchy1"/>
    <dgm:cxn modelId="{7FD33610-F572-3F47-A7BF-1B9D7F693F89}" type="presParOf" srcId="{D968DEB0-FFD2-6F4D-9B71-4F3B4FE41F85}" destId="{FF2447AD-B92C-A846-BE82-4D6EC88B1582}" srcOrd="1" destOrd="0" presId="urn:microsoft.com/office/officeart/2005/8/layout/hierarchy1"/>
    <dgm:cxn modelId="{D5DC335A-E03A-714E-96C9-F3A9B7858826}" type="presParOf" srcId="{F63CF728-1FB1-ED4B-ADE1-6C14C29FBA0A}" destId="{DEFF152A-E3D0-2940-BF91-58A6716557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63524-28A4-8946-B937-D6A26C23086C}">
      <dsp:nvSpPr>
        <dsp:cNvPr id="0" name=""/>
        <dsp:cNvSpPr/>
      </dsp:nvSpPr>
      <dsp:spPr>
        <a:xfrm>
          <a:off x="3559427" y="1071016"/>
          <a:ext cx="3126717" cy="24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08"/>
              </a:lnTo>
              <a:lnTo>
                <a:pt x="3126717" y="169008"/>
              </a:lnTo>
              <a:lnTo>
                <a:pt x="3126717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47E3-2536-F346-8459-E058B6BEB32B}">
      <dsp:nvSpPr>
        <dsp:cNvPr id="0" name=""/>
        <dsp:cNvSpPr/>
      </dsp:nvSpPr>
      <dsp:spPr>
        <a:xfrm>
          <a:off x="3559427" y="1071016"/>
          <a:ext cx="2084478" cy="24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08"/>
              </a:lnTo>
              <a:lnTo>
                <a:pt x="2084478" y="169008"/>
              </a:lnTo>
              <a:lnTo>
                <a:pt x="2084478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7CF05-874A-AC4B-9877-1A3C46D8391B}">
      <dsp:nvSpPr>
        <dsp:cNvPr id="0" name=""/>
        <dsp:cNvSpPr/>
      </dsp:nvSpPr>
      <dsp:spPr>
        <a:xfrm>
          <a:off x="3559427" y="1071016"/>
          <a:ext cx="1042239" cy="24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08"/>
              </a:lnTo>
              <a:lnTo>
                <a:pt x="1042239" y="169008"/>
              </a:lnTo>
              <a:lnTo>
                <a:pt x="1042239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D6B67-1B47-4046-BAD0-9E5A24B5D945}">
      <dsp:nvSpPr>
        <dsp:cNvPr id="0" name=""/>
        <dsp:cNvSpPr/>
      </dsp:nvSpPr>
      <dsp:spPr>
        <a:xfrm>
          <a:off x="3513707" y="1071016"/>
          <a:ext cx="91440" cy="24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B6B4A-A369-C045-9A06-880EA5B2CAE1}">
      <dsp:nvSpPr>
        <dsp:cNvPr id="0" name=""/>
        <dsp:cNvSpPr/>
      </dsp:nvSpPr>
      <dsp:spPr>
        <a:xfrm>
          <a:off x="2517188" y="1071016"/>
          <a:ext cx="1042239" cy="248005"/>
        </a:xfrm>
        <a:custGeom>
          <a:avLst/>
          <a:gdLst/>
          <a:ahLst/>
          <a:cxnLst/>
          <a:rect l="0" t="0" r="0" b="0"/>
          <a:pathLst>
            <a:path>
              <a:moveTo>
                <a:pt x="1042239" y="0"/>
              </a:moveTo>
              <a:lnTo>
                <a:pt x="1042239" y="169008"/>
              </a:lnTo>
              <a:lnTo>
                <a:pt x="0" y="169008"/>
              </a:lnTo>
              <a:lnTo>
                <a:pt x="0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1F7E8-4C85-6741-969A-C32ED2B5C0BD}">
      <dsp:nvSpPr>
        <dsp:cNvPr id="0" name=""/>
        <dsp:cNvSpPr/>
      </dsp:nvSpPr>
      <dsp:spPr>
        <a:xfrm>
          <a:off x="1474949" y="1071016"/>
          <a:ext cx="2084478" cy="248005"/>
        </a:xfrm>
        <a:custGeom>
          <a:avLst/>
          <a:gdLst/>
          <a:ahLst/>
          <a:cxnLst/>
          <a:rect l="0" t="0" r="0" b="0"/>
          <a:pathLst>
            <a:path>
              <a:moveTo>
                <a:pt x="2084478" y="0"/>
              </a:moveTo>
              <a:lnTo>
                <a:pt x="2084478" y="169008"/>
              </a:lnTo>
              <a:lnTo>
                <a:pt x="0" y="169008"/>
              </a:lnTo>
              <a:lnTo>
                <a:pt x="0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88304-57AC-AA43-96FA-C794788143F9}">
      <dsp:nvSpPr>
        <dsp:cNvPr id="0" name=""/>
        <dsp:cNvSpPr/>
      </dsp:nvSpPr>
      <dsp:spPr>
        <a:xfrm>
          <a:off x="432710" y="1071016"/>
          <a:ext cx="3126717" cy="248005"/>
        </a:xfrm>
        <a:custGeom>
          <a:avLst/>
          <a:gdLst/>
          <a:ahLst/>
          <a:cxnLst/>
          <a:rect l="0" t="0" r="0" b="0"/>
          <a:pathLst>
            <a:path>
              <a:moveTo>
                <a:pt x="3126717" y="0"/>
              </a:moveTo>
              <a:lnTo>
                <a:pt x="3126717" y="169008"/>
              </a:lnTo>
              <a:lnTo>
                <a:pt x="0" y="169008"/>
              </a:lnTo>
              <a:lnTo>
                <a:pt x="0" y="24800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D6A1-9BFC-A749-B148-8D7DAF42B367}">
      <dsp:nvSpPr>
        <dsp:cNvPr id="0" name=""/>
        <dsp:cNvSpPr/>
      </dsp:nvSpPr>
      <dsp:spPr>
        <a:xfrm>
          <a:off x="3133057" y="529525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5E9105-0FB6-3F41-AF3C-22F89E4015D9}">
      <dsp:nvSpPr>
        <dsp:cNvPr id="0" name=""/>
        <dsp:cNvSpPr/>
      </dsp:nvSpPr>
      <dsp:spPr>
        <a:xfrm>
          <a:off x="3227806" y="619537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/>
              <a:cs typeface="Courier New"/>
            </a:rPr>
            <a:t>Array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3243666" y="635397"/>
        <a:ext cx="821021" cy="509770"/>
      </dsp:txXfrm>
    </dsp:sp>
    <dsp:sp modelId="{2BC67259-3DDA-B742-BD2F-B22B618DADE5}">
      <dsp:nvSpPr>
        <dsp:cNvPr id="0" name=""/>
        <dsp:cNvSpPr/>
      </dsp:nvSpPr>
      <dsp:spPr>
        <a:xfrm>
          <a:off x="6340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18F62B-1C20-344D-805E-416F8DFD348C}">
      <dsp:nvSpPr>
        <dsp:cNvPr id="0" name=""/>
        <dsp:cNvSpPr/>
      </dsp:nvSpPr>
      <dsp:spPr>
        <a:xfrm>
          <a:off x="101089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/>
              <a:cs typeface="Courier New"/>
            </a:rPr>
            <a:t>logical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116949" y="1424893"/>
        <a:ext cx="821021" cy="509770"/>
      </dsp:txXfrm>
    </dsp:sp>
    <dsp:sp modelId="{03044ABC-07EE-874D-8EEA-F67F73763BDF}">
      <dsp:nvSpPr>
        <dsp:cNvPr id="0" name=""/>
        <dsp:cNvSpPr/>
      </dsp:nvSpPr>
      <dsp:spPr>
        <a:xfrm>
          <a:off x="1048579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54607-07C4-5A41-94E7-F2D0EA708F4D}">
      <dsp:nvSpPr>
        <dsp:cNvPr id="0" name=""/>
        <dsp:cNvSpPr/>
      </dsp:nvSpPr>
      <dsp:spPr>
        <a:xfrm>
          <a:off x="1143328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Courier New"/>
              <a:cs typeface="Courier New"/>
            </a:rPr>
            <a:t>char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1159188" y="1424893"/>
        <a:ext cx="821021" cy="509770"/>
      </dsp:txXfrm>
    </dsp:sp>
    <dsp:sp modelId="{297A6ED8-389D-DC4E-9603-2EF8A18FF23B}">
      <dsp:nvSpPr>
        <dsp:cNvPr id="0" name=""/>
        <dsp:cNvSpPr/>
      </dsp:nvSpPr>
      <dsp:spPr>
        <a:xfrm>
          <a:off x="2090818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A4AF44-0008-4C4C-A946-0C7BCBBD4D43}">
      <dsp:nvSpPr>
        <dsp:cNvPr id="0" name=""/>
        <dsp:cNvSpPr/>
      </dsp:nvSpPr>
      <dsp:spPr>
        <a:xfrm>
          <a:off x="2185567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/>
              <a:cs typeface="Courier New"/>
            </a:rPr>
            <a:t>numeric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2201427" y="1424893"/>
        <a:ext cx="821021" cy="509770"/>
      </dsp:txXfrm>
    </dsp:sp>
    <dsp:sp modelId="{EC33052F-EDC9-1E4B-8136-943BA708496B}">
      <dsp:nvSpPr>
        <dsp:cNvPr id="0" name=""/>
        <dsp:cNvSpPr/>
      </dsp:nvSpPr>
      <dsp:spPr>
        <a:xfrm>
          <a:off x="3133057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36978-D023-8D40-9FE1-9E8DBB8705F6}">
      <dsp:nvSpPr>
        <dsp:cNvPr id="0" name=""/>
        <dsp:cNvSpPr/>
      </dsp:nvSpPr>
      <dsp:spPr>
        <a:xfrm>
          <a:off x="3227806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Courier New"/>
              <a:cs typeface="Courier New"/>
            </a:rPr>
            <a:t>cell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3243666" y="1424893"/>
        <a:ext cx="821021" cy="509770"/>
      </dsp:txXfrm>
    </dsp:sp>
    <dsp:sp modelId="{AB4A54FC-7077-CC46-860B-E99DE9926CB8}">
      <dsp:nvSpPr>
        <dsp:cNvPr id="0" name=""/>
        <dsp:cNvSpPr/>
      </dsp:nvSpPr>
      <dsp:spPr>
        <a:xfrm>
          <a:off x="4175296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D0603-533F-074F-9AD9-3888D154C2A3}">
      <dsp:nvSpPr>
        <dsp:cNvPr id="0" name=""/>
        <dsp:cNvSpPr/>
      </dsp:nvSpPr>
      <dsp:spPr>
        <a:xfrm>
          <a:off x="4270045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Courier New"/>
              <a:cs typeface="Courier New"/>
            </a:rPr>
            <a:t>structure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4285905" y="1424893"/>
        <a:ext cx="821021" cy="509770"/>
      </dsp:txXfrm>
    </dsp:sp>
    <dsp:sp modelId="{C90C75CB-6B1A-5844-B68C-78F01831C04A}">
      <dsp:nvSpPr>
        <dsp:cNvPr id="0" name=""/>
        <dsp:cNvSpPr/>
      </dsp:nvSpPr>
      <dsp:spPr>
        <a:xfrm>
          <a:off x="5217535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14412-A19F-C243-B07D-B1EAC6911081}">
      <dsp:nvSpPr>
        <dsp:cNvPr id="0" name=""/>
        <dsp:cNvSpPr/>
      </dsp:nvSpPr>
      <dsp:spPr>
        <a:xfrm>
          <a:off x="5312284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/>
              <a:cs typeface="Courier New"/>
            </a:rPr>
            <a:t>function handle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5328144" y="1424893"/>
        <a:ext cx="821021" cy="509770"/>
      </dsp:txXfrm>
    </dsp:sp>
    <dsp:sp modelId="{C2A89470-02B1-CE4C-8F15-20BB4B9301A6}">
      <dsp:nvSpPr>
        <dsp:cNvPr id="0" name=""/>
        <dsp:cNvSpPr/>
      </dsp:nvSpPr>
      <dsp:spPr>
        <a:xfrm>
          <a:off x="6259774" y="1319021"/>
          <a:ext cx="852741" cy="54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447AD-B92C-A846-BE82-4D6EC88B1582}">
      <dsp:nvSpPr>
        <dsp:cNvPr id="0" name=""/>
        <dsp:cNvSpPr/>
      </dsp:nvSpPr>
      <dsp:spPr>
        <a:xfrm>
          <a:off x="6354523" y="1409033"/>
          <a:ext cx="852741" cy="5414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/>
              <a:cs typeface="Courier New"/>
            </a:rPr>
            <a:t>user class</a:t>
          </a:r>
          <a:endParaRPr lang="en-US" sz="1000" kern="1200" dirty="0">
            <a:latin typeface="Courier New"/>
            <a:cs typeface="Courier New"/>
          </a:endParaRPr>
        </a:p>
      </dsp:txBody>
      <dsp:txXfrm>
        <a:off x="6370383" y="1424893"/>
        <a:ext cx="821021" cy="509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69" y="4685195"/>
            <a:ext cx="5388026" cy="444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MATLAB Data Types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Studsvik Scandpower</a:t>
            </a: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Movie Buffs, Rejoice!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</a:t>
            </a:r>
            <a:r>
              <a:rPr lang="en-US" dirty="0">
                <a:latin typeface="Courier New"/>
                <a:cs typeface="Courier New"/>
              </a:rPr>
              <a:t>Exercise1.xls</a:t>
            </a:r>
            <a:r>
              <a:rPr lang="en-US" dirty="0"/>
              <a:t> contains information about the highest grossing films of all </a:t>
            </a:r>
            <a:r>
              <a:rPr lang="en-US" dirty="0" smtClean="0"/>
              <a:t>time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Import the data in the file. The variable </a:t>
            </a:r>
            <a:r>
              <a:rPr lang="en-US" dirty="0" smtClean="0">
                <a:latin typeface="Courier New"/>
                <a:cs typeface="Courier New"/>
              </a:rPr>
              <a:t>data</a:t>
            </a:r>
            <a:r>
              <a:rPr lang="en-US" dirty="0" smtClean="0"/>
              <a:t> contains columns representing production budget, U.S. receipts, and international receipts, respectively. The variable </a:t>
            </a:r>
            <a:r>
              <a:rPr lang="en-US" dirty="0" err="1" smtClean="0">
                <a:latin typeface="Courier New"/>
                <a:cs typeface="Courier New"/>
              </a:rPr>
              <a:t>textdata</a:t>
            </a:r>
            <a:r>
              <a:rPr lang="en-US" dirty="0" smtClean="0"/>
              <a:t> includes movie title, studio name, and U.S. release date.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Extract the movie titles from </a:t>
            </a:r>
            <a:r>
              <a:rPr lang="en-US" dirty="0" err="1" smtClean="0">
                <a:latin typeface="Courier New"/>
                <a:cs typeface="Courier New"/>
              </a:rPr>
              <a:t>textdata</a:t>
            </a:r>
            <a:endParaRPr lang="en-US" sz="1800" dirty="0" smtClean="0">
              <a:latin typeface="Courier New"/>
              <a:cs typeface="Courier New"/>
            </a:endParaRP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For each movie, compute its </a:t>
            </a:r>
            <a:r>
              <a:rPr lang="en-US" i="1" dirty="0" smtClean="0"/>
              <a:t>total revenue </a:t>
            </a:r>
            <a:r>
              <a:rPr lang="en-US" dirty="0" smtClean="0"/>
              <a:t>as a sum of its domestic and foreign box office receipts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Sort the movies according to total revenues. To achieve this, use the optional second return argument from the </a:t>
            </a:r>
            <a:r>
              <a:rPr lang="en-US" dirty="0" smtClean="0">
                <a:latin typeface="Courier New"/>
                <a:cs typeface="Courier New"/>
              </a:rPr>
              <a:t>sort</a:t>
            </a:r>
            <a:r>
              <a:rPr lang="en-US" dirty="0" smtClean="0"/>
              <a:t> function to determine the indices; then use these indices to index into the cell array of movie titles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doesn’t have a specific or even preferred way of dealing with dates</a:t>
            </a:r>
          </a:p>
          <a:p>
            <a:pPr lvl="1"/>
            <a:r>
              <a:rPr lang="en-US" dirty="0" smtClean="0"/>
              <a:t>Can be represented as a string, a vector, or a number</a:t>
            </a:r>
          </a:p>
          <a:p>
            <a:r>
              <a:rPr lang="en-US" dirty="0" smtClean="0"/>
              <a:t>Date strings are no different than any other strings, they just happen to represent dates</a:t>
            </a:r>
          </a:p>
          <a:p>
            <a:pPr lvl="1"/>
            <a:r>
              <a:rPr lang="en-US" dirty="0" smtClean="0"/>
              <a:t>Any format, e.g. ‘03/13/75’, ‘13-Mar-1975’, ‘Thu Mar 13’…</a:t>
            </a:r>
          </a:p>
          <a:p>
            <a:r>
              <a:rPr lang="en-US" dirty="0" smtClean="0"/>
              <a:t>Date vectors can have either three or six elements</a:t>
            </a:r>
          </a:p>
          <a:p>
            <a:pPr lvl="1"/>
            <a:r>
              <a:rPr lang="en-US" dirty="0" smtClean="0"/>
              <a:t>[year, month, day, hour*, minute*, second*] *optional</a:t>
            </a:r>
          </a:p>
          <a:p>
            <a:r>
              <a:rPr lang="en-US" dirty="0" smtClean="0"/>
              <a:t>Date numbers (serial dates) store the date as the number of days (fractional) since the nominal date Jan. 1, 0000</a:t>
            </a:r>
          </a:p>
          <a:p>
            <a:pPr lvl="1"/>
            <a:r>
              <a:rPr lang="en-US" dirty="0" smtClean="0"/>
              <a:t>Integers are the start of a day (midnight)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allows you to freely move between all three formats using the following functions: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datestr</a:t>
            </a:r>
            <a:r>
              <a:rPr lang="en-US" dirty="0" smtClean="0"/>
              <a:t>	Converts vectors and numbers to strings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datenum</a:t>
            </a:r>
            <a:r>
              <a:rPr lang="en-US" dirty="0" smtClean="0"/>
              <a:t>	Converts vectors and strings to numbers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datevec</a:t>
            </a:r>
            <a:r>
              <a:rPr lang="en-US" dirty="0" smtClean="0"/>
              <a:t>	Converts numbers and strings to vectors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x =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datenum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(‘1/2/03’)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working with string representations of dates, MATLAB uses U.S. date formats by default</a:t>
            </a:r>
          </a:p>
          <a:p>
            <a:r>
              <a:rPr lang="en-US" dirty="0"/>
              <a:t>This can be </a:t>
            </a:r>
            <a:r>
              <a:rPr lang="en-US" dirty="0" smtClean="0"/>
              <a:t>overridden using either the optional </a:t>
            </a:r>
            <a:r>
              <a:rPr lang="en-US" dirty="0" smtClean="0">
                <a:latin typeface="Courier New"/>
                <a:cs typeface="Courier New"/>
              </a:rPr>
              <a:t>‘local’ </a:t>
            </a:r>
            <a:r>
              <a:rPr lang="en-US" dirty="0" smtClean="0"/>
              <a:t>argument (for </a:t>
            </a:r>
            <a:r>
              <a:rPr lang="en-US" dirty="0" err="1" smtClean="0">
                <a:latin typeface="Courier New"/>
                <a:cs typeface="Courier New"/>
              </a:rPr>
              <a:t>datestr</a:t>
            </a:r>
            <a:r>
              <a:rPr lang="en-US" dirty="0" smtClean="0"/>
              <a:t>), or by providing a specific date format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datestr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(x)</a:t>
            </a:r>
          </a:p>
          <a:p>
            <a:pPr marL="449262" lvl="1" indent="0">
              <a:buNone/>
            </a:pP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datestr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(x,’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dd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-mmm-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yyyy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’)</a:t>
            </a:r>
            <a:endParaRPr lang="en-US" dirty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</a:t>
            </a:r>
            <a:r>
              <a:rPr lang="en-US" dirty="0" smtClean="0"/>
              <a:t>: Movie Buffs, Rejoice!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from Exercise 1</a:t>
            </a:r>
          </a:p>
          <a:p>
            <a:pPr marL="790575" lvl="1" indent="-342900">
              <a:buFont typeface="+mj-lt"/>
              <a:buAutoNum type="arabicParenR" startAt="5"/>
            </a:pPr>
            <a:r>
              <a:rPr lang="en-US" dirty="0" smtClean="0"/>
              <a:t>Extract the U.S.-based release dates from </a:t>
            </a:r>
            <a:r>
              <a:rPr lang="en-US" dirty="0" err="1" smtClean="0">
                <a:latin typeface="Courier New"/>
                <a:cs typeface="Courier New"/>
              </a:rPr>
              <a:t>textdata</a:t>
            </a:r>
            <a:r>
              <a:rPr lang="en-US" dirty="0" smtClean="0"/>
              <a:t> and convert the values to serial date numbers</a:t>
            </a:r>
          </a:p>
          <a:p>
            <a:pPr marL="790575" lvl="1" indent="-342900">
              <a:buFont typeface="+mj-lt"/>
              <a:buAutoNum type="arabicParenR" startAt="5"/>
            </a:pPr>
            <a:r>
              <a:rPr lang="en-US" dirty="0" smtClean="0"/>
              <a:t>Sort the release dates in ascending order, and apply the same sorted order to total revenue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cell arrays, structures (</a:t>
            </a:r>
            <a:r>
              <a:rPr lang="en-US" dirty="0" err="1" smtClean="0"/>
              <a:t>structs</a:t>
            </a:r>
            <a:r>
              <a:rPr lang="en-US" dirty="0" smtClean="0"/>
              <a:t>) are used to assemble data of dissimilar types and sizes into one variable</a:t>
            </a:r>
          </a:p>
          <a:p>
            <a:r>
              <a:rPr lang="en-US" dirty="0" smtClean="0"/>
              <a:t>Structure arrays, however, have a distinct organization and syntax</a:t>
            </a:r>
          </a:p>
          <a:p>
            <a:pPr lvl="1"/>
            <a:r>
              <a:rPr lang="en-US" dirty="0" smtClean="0"/>
              <a:t>You can think of structure arrays as mini databases</a:t>
            </a:r>
          </a:p>
          <a:p>
            <a:pPr lvl="1"/>
            <a:r>
              <a:rPr lang="en-US" dirty="0" smtClean="0"/>
              <a:t>Each object is described by similar fields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elements are referenced by name, not numerically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be accessed or modified using the same referencing </a:t>
            </a:r>
            <a:r>
              <a:rPr lang="en-US" dirty="0" smtClean="0"/>
              <a:t>syntax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S</a:t>
            </a:r>
            <a:r>
              <a:rPr lang="en-US" dirty="0" err="1" smtClean="0">
                <a:solidFill>
                  <a:srgbClr val="B50026"/>
                </a:solidFill>
              </a:rPr>
              <a:t>.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apples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 = 42;</a:t>
            </a:r>
          </a:p>
          <a:p>
            <a:r>
              <a:rPr lang="en-US" dirty="0" smtClean="0"/>
              <a:t>This creates a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/>
              <a:t> with a field called </a:t>
            </a:r>
            <a:r>
              <a:rPr lang="en-US" dirty="0" smtClean="0">
                <a:latin typeface="Courier New"/>
                <a:cs typeface="Courier New"/>
              </a:rPr>
              <a:t>apples</a:t>
            </a:r>
            <a:r>
              <a:rPr lang="en-US" dirty="0" smtClean="0"/>
              <a:t>, which takes the value of 42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/>
              <a:t> is already a structure, the field </a:t>
            </a:r>
            <a:r>
              <a:rPr lang="en-US" dirty="0" smtClean="0">
                <a:latin typeface="Courier New"/>
                <a:cs typeface="Courier New"/>
              </a:rPr>
              <a:t>apples</a:t>
            </a:r>
            <a:r>
              <a:rPr lang="en-US" dirty="0" smtClean="0"/>
              <a:t> will be added to it (if it doesn’t already exist)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x = sin(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S.apples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S.oranges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B50026"/>
                </a:solidFill>
                <a:latin typeface="Courier New"/>
                <a:cs typeface="Courier New"/>
              </a:rPr>
              <a:t>= magic(3)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;</a:t>
            </a:r>
          </a:p>
          <a:p>
            <a:pPr marL="449262" lvl="1" indent="0">
              <a:buNone/>
            </a:pP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S.bananas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B50026"/>
                </a:solidFill>
                <a:latin typeface="Courier New"/>
                <a:cs typeface="Courier New"/>
              </a:rPr>
              <a:t>= ‘green’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Referencing a nonexistent fieldname will result in an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any MATLAB data type, structures are assumed to be arrays, which can be of any size and dimensionality</a:t>
            </a:r>
          </a:p>
          <a:p>
            <a:r>
              <a:rPr lang="en-US" dirty="0" smtClean="0"/>
              <a:t>Elements of structure arrays are accessed using parenthesis, in exactly the same way as numeric arrays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S(1).a = 42;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S(2).a = pi;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structures in a structure array must contain the same set of fields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S(1).b = 42;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S(2)</a:t>
            </a:r>
          </a:p>
          <a:p>
            <a:r>
              <a:rPr lang="en-US" dirty="0" smtClean="0"/>
              <a:t>Although all fieldnames must exist for the structures in an array, the contents of a given field do not have to be the same size or type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S(3).a = magic(3);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S(4).b = ‘hello’</a:t>
            </a:r>
            <a:endParaRPr lang="en-US" dirty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Data Types</a:t>
            </a:r>
            <a:br>
              <a:rPr lang="en-US" dirty="0" smtClean="0"/>
            </a:br>
            <a:r>
              <a:rPr lang="en-US" i="1" dirty="0" smtClean="0"/>
              <a:t>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Data Types</a:t>
            </a:r>
          </a:p>
          <a:p>
            <a:r>
              <a:rPr lang="en-US" dirty="0" smtClean="0"/>
              <a:t>Cells</a:t>
            </a:r>
          </a:p>
          <a:p>
            <a:r>
              <a:rPr lang="en-US" dirty="0" smtClean="0"/>
              <a:t>Working with Dates</a:t>
            </a:r>
          </a:p>
          <a:p>
            <a:r>
              <a:rPr lang="en-US" dirty="0" smtClean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into Structure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of structure arrays can be referenced using a combination of array indexing and structure referencing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/>
              <a:t> is a 1-by-4 structure array with fields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</a:t>
            </a:r>
            <a:r>
              <a:rPr lang="en-US" dirty="0" smtClean="0"/>
              <a:t>, you can refer to the whole third structure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S(3)</a:t>
            </a:r>
          </a:p>
          <a:p>
            <a:r>
              <a:rPr lang="en-US" dirty="0" smtClean="0"/>
              <a:t>Or the whole set of fields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S.a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into Structure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structures can also be accessed using standard array indexing techniques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S([1,3])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S(1:3).a</a:t>
            </a:r>
          </a:p>
          <a:p>
            <a:r>
              <a:rPr lang="en-US" dirty="0" smtClean="0"/>
              <a:t>Since fields may be of incompatible sizes and types, the return is not actually concatenated, but rather in the form of a CSV. That is,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S(1:3).a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equivalent to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S(1).a, S(2).a, S(3).a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into Structure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the return types, you can concatenate items using brackets </a:t>
            </a:r>
            <a:r>
              <a:rPr lang="en-US" dirty="0" smtClean="0">
                <a:latin typeface="Courier New"/>
                <a:cs typeface="Courier New"/>
              </a:rPr>
              <a:t>[]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x = [S(1:2).a]</a:t>
            </a:r>
          </a:p>
          <a:p>
            <a:r>
              <a:rPr lang="en-US" dirty="0" smtClean="0"/>
              <a:t>If return types are unknown, or possibly different, concatenate using braces </a:t>
            </a:r>
            <a:r>
              <a:rPr lang="en-US" dirty="0" smtClean="0">
                <a:latin typeface="Courier New"/>
                <a:cs typeface="Courier New"/>
              </a:rPr>
              <a:t>{} </a:t>
            </a:r>
            <a:r>
              <a:rPr lang="en-US" dirty="0" smtClean="0"/>
              <a:t>to build a cell array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y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= {S(1:3).a}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Which of the following are MATLAB data types?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cs typeface="Courier New"/>
              </a:rPr>
              <a:t>Logical arrays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cs typeface="Courier New"/>
              </a:rPr>
              <a:t>Character arrays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cs typeface="Courier New"/>
              </a:rPr>
              <a:t>Cell arrays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cs typeface="Courier New"/>
              </a:rPr>
              <a:t>All of these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cs typeface="Courier New"/>
              </a:rPr>
              <a:t>Given </a:t>
            </a:r>
            <a:r>
              <a:rPr lang="en-US" sz="2200" dirty="0" smtClean="0">
                <a:latin typeface="Courier New"/>
                <a:cs typeface="Courier New"/>
              </a:rPr>
              <a:t>x</a:t>
            </a:r>
            <a:r>
              <a:rPr lang="en-US" sz="2200" dirty="0" smtClean="0">
                <a:cs typeface="Courier New"/>
              </a:rPr>
              <a:t> and </a:t>
            </a:r>
            <a:r>
              <a:rPr lang="en-US" sz="2200" dirty="0" smtClean="0">
                <a:latin typeface="Courier New"/>
                <a:cs typeface="Courier New"/>
              </a:rPr>
              <a:t>y</a:t>
            </a:r>
            <a:r>
              <a:rPr lang="en-US" sz="2200" dirty="0" smtClean="0">
                <a:cs typeface="Courier New"/>
              </a:rPr>
              <a:t>, where </a:t>
            </a:r>
            <a:r>
              <a:rPr lang="en-US" sz="2200" dirty="0" smtClean="0">
                <a:latin typeface="Courier New"/>
                <a:cs typeface="Courier New"/>
              </a:rPr>
              <a:t>x</a:t>
            </a:r>
            <a:r>
              <a:rPr lang="en-US" sz="2200" dirty="0" smtClean="0">
                <a:cs typeface="Courier New"/>
              </a:rPr>
              <a:t> is a 2-by-3 cell array and </a:t>
            </a:r>
            <a:r>
              <a:rPr lang="en-US" sz="2200" dirty="0" smtClean="0">
                <a:latin typeface="Courier New"/>
                <a:cs typeface="Courier New"/>
              </a:rPr>
              <a:t>y</a:t>
            </a:r>
            <a:r>
              <a:rPr lang="en-US" sz="2200" dirty="0" smtClean="0">
                <a:cs typeface="Courier New"/>
              </a:rPr>
              <a:t> is a 3-by-3 cell array, what is the result of the command </a:t>
            </a:r>
            <a:r>
              <a:rPr lang="en-US" sz="2200" dirty="0" smtClean="0">
                <a:latin typeface="Courier New"/>
                <a:cs typeface="Courier New"/>
              </a:rPr>
              <a:t>z = {</a:t>
            </a:r>
            <a:r>
              <a:rPr lang="en-US" sz="2200" dirty="0" err="1" smtClean="0">
                <a:latin typeface="Courier New"/>
                <a:cs typeface="Courier New"/>
              </a:rPr>
              <a:t>x;y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  <a:r>
              <a:rPr lang="en-US" sz="2200" dirty="0" smtClean="0">
                <a:cs typeface="Courier New"/>
              </a:rPr>
              <a:t>?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1600" dirty="0" smtClean="0">
                <a:cs typeface="Courier New"/>
              </a:rPr>
              <a:t>A 5-by-3 cell array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1600" dirty="0" smtClean="0">
                <a:cs typeface="Courier New"/>
              </a:rPr>
              <a:t>A 5-by-3 matrix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1600" dirty="0" smtClean="0">
                <a:cs typeface="Courier New"/>
              </a:rPr>
              <a:t>A 2-by-1 cell array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1600" dirty="0" smtClean="0">
                <a:cs typeface="Courier New"/>
              </a:rPr>
              <a:t>An error message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T/F: All elements of a structure array must have the same fields?</a:t>
            </a:r>
          </a:p>
          <a:p>
            <a:pPr marL="447675" lvl="1" indent="0">
              <a:buNone/>
            </a:pPr>
            <a:r>
              <a:rPr lang="en-US" sz="1600" dirty="0" smtClean="0"/>
              <a:t>TRUE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Battling Burger Bulge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</a:t>
            </a:r>
            <a:r>
              <a:rPr lang="en-US" dirty="0" smtClean="0">
                <a:latin typeface="Courier New"/>
                <a:cs typeface="Courier New"/>
              </a:rPr>
              <a:t>Exercise2.mat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r>
              <a:rPr lang="en-US" dirty="0" smtClean="0"/>
              <a:t>variables describing the nutritional content of the Big Mac worldwide, ordered by country name.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Load </a:t>
            </a:r>
            <a:r>
              <a:rPr lang="en-US" dirty="0" smtClean="0">
                <a:latin typeface="Courier New"/>
                <a:cs typeface="Courier New"/>
              </a:rPr>
              <a:t>Exercise2.mat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Aggregate variables to create cell arrays with the following attributes: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is a 1-by-8 cell array, each cell of which contains a 27-by-1 entity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c2</a:t>
            </a:r>
            <a:r>
              <a:rPr lang="en-US" dirty="0" smtClean="0"/>
              <a:t> is a 27-by-8 cell array, each cell of which contains a scalar entity (Hint: </a:t>
            </a:r>
            <a:r>
              <a:rPr lang="en-US" dirty="0" smtClean="0">
                <a:latin typeface="Courier New"/>
                <a:cs typeface="Courier New"/>
              </a:rPr>
              <a:t>num2cell</a:t>
            </a:r>
            <a:r>
              <a:rPr lang="en-US" dirty="0" smtClean="0"/>
              <a:t>)</a:t>
            </a:r>
            <a:endParaRPr lang="en-US" dirty="0"/>
          </a:p>
          <a:p>
            <a:pPr marL="790575" lvl="1" indent="-342900">
              <a:buFont typeface="+mj-lt"/>
              <a:buAutoNum type="arabicParenR"/>
            </a:pPr>
            <a:r>
              <a:rPr lang="en-US" dirty="0"/>
              <a:t>Aggregate variables to create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arrays with the following attributes: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a 1-by</a:t>
            </a:r>
            <a:r>
              <a:rPr lang="en-US" dirty="0" smtClean="0"/>
              <a:t>-1 </a:t>
            </a:r>
            <a:r>
              <a:rPr lang="en-US" dirty="0" err="1" smtClean="0"/>
              <a:t>struct</a:t>
            </a:r>
            <a:r>
              <a:rPr lang="en-US" dirty="0" smtClean="0"/>
              <a:t> array with eight fields that each contain a </a:t>
            </a:r>
            <a:r>
              <a:rPr lang="en-US" dirty="0"/>
              <a:t>27-by-1 entity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</a:t>
            </a:r>
            <a:r>
              <a:rPr lang="en-US" dirty="0"/>
              <a:t>is a 27-by</a:t>
            </a:r>
            <a:r>
              <a:rPr lang="en-US" dirty="0" smtClean="0"/>
              <a:t>-1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array, each </a:t>
            </a:r>
            <a:r>
              <a:rPr lang="en-US" dirty="0" smtClean="0"/>
              <a:t>record </a:t>
            </a:r>
            <a:r>
              <a:rPr lang="en-US" dirty="0"/>
              <a:t>of which contains </a:t>
            </a:r>
            <a:r>
              <a:rPr lang="en-US" dirty="0" smtClean="0"/>
              <a:t>eight fields populated with a single entity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In </a:t>
            </a:r>
            <a:r>
              <a:rPr lang="en-US" dirty="0" smtClean="0">
                <a:latin typeface="Courier New"/>
                <a:cs typeface="Courier New"/>
              </a:rPr>
              <a:t>c1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, convert the sodium values from units of mg to g</a:t>
            </a:r>
          </a:p>
          <a:p>
            <a:pPr marL="790575" lvl="1" indent="-342900">
              <a:buFont typeface="+mj-lt"/>
              <a:buAutoNum type="arabicParenR"/>
            </a:pPr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c1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c2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s1</a:t>
            </a:r>
            <a:r>
              <a:rPr lang="en-US" dirty="0"/>
              <a:t>, and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to determine which country’s Big Mac has: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 smtClean="0"/>
              <a:t>The most fat</a:t>
            </a:r>
          </a:p>
          <a:p>
            <a:pPr marL="1236663" lvl="2" indent="-342900">
              <a:buFont typeface="+mj-lt"/>
              <a:buAutoNum type="alphaUcPeriod"/>
            </a:pPr>
            <a:r>
              <a:rPr lang="en-US" dirty="0" smtClean="0"/>
              <a:t>The least sodium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Data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Learning Outcomes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containers such as cell arrays and structure arrays</a:t>
            </a:r>
          </a:p>
          <a:p>
            <a:r>
              <a:rPr lang="en-US" dirty="0" smtClean="0"/>
              <a:t>Understand how MATLAB handles dates</a:t>
            </a:r>
          </a:p>
          <a:p>
            <a:r>
              <a:rPr lang="en-US" dirty="0" smtClean="0"/>
              <a:t>Access and manipulate the data stored in structure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fundamental data types in MATLAB</a:t>
            </a:r>
          </a:p>
          <a:p>
            <a:r>
              <a:rPr lang="en-US" dirty="0" smtClean="0">
                <a:cs typeface="Courier New"/>
              </a:rPr>
              <a:t>Range in size from 0-by-0 (empty) to the maximum memory your computer allows</a:t>
            </a:r>
          </a:p>
          <a:p>
            <a:pPr lvl="1"/>
            <a:r>
              <a:rPr lang="en-US" dirty="0" smtClean="0">
                <a:cs typeface="Courier New"/>
              </a:rPr>
              <a:t>MATLAB does not limit memory</a:t>
            </a:r>
          </a:p>
          <a:p>
            <a:r>
              <a:rPr lang="en-US" dirty="0" smtClean="0">
                <a:cs typeface="Courier New"/>
              </a:rPr>
              <a:t>You can create additional data types as user-defined classes</a:t>
            </a:r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50554168"/>
              </p:ext>
            </p:extLst>
          </p:nvPr>
        </p:nvGraphicFramePr>
        <p:xfrm>
          <a:off x="987600" y="3787440"/>
          <a:ext cx="7213605" cy="248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5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arrays can be used to combine any collection of arrays of disparate types or sizes</a:t>
            </a:r>
          </a:p>
          <a:p>
            <a:pPr lvl="1"/>
            <a:r>
              <a:rPr lang="en-US" dirty="0" smtClean="0"/>
              <a:t>A container of containers</a:t>
            </a:r>
          </a:p>
          <a:p>
            <a:r>
              <a:rPr lang="en-US" dirty="0" smtClean="0"/>
              <a:t>Overcomes the limitations of traditional arrays (same number of columns in each row), especially when dealing with strings</a:t>
            </a:r>
          </a:p>
          <a:p>
            <a:r>
              <a:rPr lang="en-US" dirty="0" smtClean="0"/>
              <a:t>Technically, the cells aren’t containers, but rather memory pointers</a:t>
            </a:r>
          </a:p>
          <a:p>
            <a:pPr lvl="1"/>
            <a:r>
              <a:rPr lang="en-US" dirty="0" smtClean="0"/>
              <a:t>The memory locations store each element as an appropriate type</a:t>
            </a:r>
          </a:p>
          <a:p>
            <a:pPr lvl="1"/>
            <a:r>
              <a:rPr lang="en-US" dirty="0" smtClean="0"/>
              <a:t>No performance penalty for growing cell arrays, unlike numeric arrays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x = [‘hello’; ‘ciao’;’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guten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 tag’]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x = {‘hello’;’ciao’;’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guten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 tag’}</a:t>
            </a:r>
          </a:p>
          <a:p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a 3-by-1 cell array. That is, it consists of three containers; each container holding a 1-by-n character array</a:t>
            </a:r>
          </a:p>
          <a:p>
            <a:r>
              <a:rPr lang="en-US" dirty="0" smtClean="0"/>
              <a:t>The contents of a cell don’t have to be the same dimensions, size, or type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y = {pi,[]; ’foo’,42; ones(2),eye(3)}</a:t>
            </a:r>
            <a:endParaRPr lang="en-US" dirty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contents of a cell can even be another cell array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z = {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x,y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}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z = {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x;y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Cell arrays can also be concatenated (provided the dimensions agree)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z = [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x,y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]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z = [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x;y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into cell arrays is just like indexing into other MATLAB arrays</a:t>
            </a:r>
          </a:p>
          <a:p>
            <a:pPr lvl="1"/>
            <a:r>
              <a:rPr lang="en-US" dirty="0" smtClean="0"/>
              <a:t>Data is accessed by referencing and modified by assignment</a:t>
            </a:r>
          </a:p>
          <a:p>
            <a:pPr lvl="1"/>
            <a:r>
              <a:rPr lang="en-US" dirty="0" smtClean="0"/>
              <a:t>Referencing can be either row/column or linear indices</a:t>
            </a:r>
          </a:p>
          <a:p>
            <a:r>
              <a:rPr lang="en-US" dirty="0" smtClean="0"/>
              <a:t>However, since cells are containers, it’s ambiguous whether an index refers to the container or the content</a:t>
            </a:r>
          </a:p>
          <a:p>
            <a:r>
              <a:rPr lang="en-US" dirty="0" smtClean="0"/>
              <a:t>Both meanings are useful, so MATLAB gives you two ways to index into cell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 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a </a:t>
            </a:r>
            <a:r>
              <a:rPr lang="en-US" dirty="0">
                <a:solidFill>
                  <a:srgbClr val="B50026"/>
                </a:solidFill>
                <a:latin typeface="Courier New"/>
                <a:cs typeface="Courier New"/>
              </a:rPr>
              <a:t>= x(1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)</a:t>
            </a:r>
          </a:p>
          <a:p>
            <a:pPr marL="449262" lvl="1" indent="0">
              <a:buNone/>
            </a:pP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b </a:t>
            </a:r>
            <a:r>
              <a:rPr lang="en-US" dirty="0">
                <a:solidFill>
                  <a:srgbClr val="B50026"/>
                </a:solidFill>
                <a:latin typeface="Courier New"/>
                <a:cs typeface="Courier New"/>
              </a:rPr>
              <a:t>= x{1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is a 1-by-1 cell array (the container), whereas </a:t>
            </a:r>
            <a:r>
              <a:rPr lang="en-US" dirty="0" smtClean="0">
                <a:latin typeface="Courier New"/>
                <a:cs typeface="Courier New"/>
              </a:rPr>
              <a:t>b</a:t>
            </a:r>
            <a:r>
              <a:rPr lang="en-US" dirty="0" smtClean="0"/>
              <a:t> is a 1-by-5 character array (the contents)</a:t>
            </a:r>
          </a:p>
          <a:p>
            <a:r>
              <a:rPr lang="en-US" dirty="0" smtClean="0"/>
              <a:t>Remember: c</a:t>
            </a:r>
            <a:r>
              <a:rPr lang="en-US" i="1" dirty="0" smtClean="0"/>
              <a:t>urly for content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44406</TotalTime>
  <Words>1526</Words>
  <Application>Microsoft Office PowerPoint</Application>
  <PresentationFormat>On-screen Show (4:3)</PresentationFormat>
  <Paragraphs>208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Standardformgivning</vt:lpstr>
      <vt:lpstr>MATLAB Data Types</vt:lpstr>
      <vt:lpstr>MATLAB Data Types Outline</vt:lpstr>
      <vt:lpstr>MATLAB Data Types Learning Outcomes</vt:lpstr>
      <vt:lpstr>MATLAB Data Types</vt:lpstr>
      <vt:lpstr>Cell Arrays { }</vt:lpstr>
      <vt:lpstr>Cell Arrays { }</vt:lpstr>
      <vt:lpstr>Cell Arrays { }</vt:lpstr>
      <vt:lpstr>Cell Arrays { }</vt:lpstr>
      <vt:lpstr>Cell Arrays { }</vt:lpstr>
      <vt:lpstr>Exercise 1: Movie Buffs, Rejoice!</vt:lpstr>
      <vt:lpstr>Working with Dates</vt:lpstr>
      <vt:lpstr>Working with Dates</vt:lpstr>
      <vt:lpstr>Working with Dates</vt:lpstr>
      <vt:lpstr>Exercise 1: Movie Buffs, Rejoice! (cont.)</vt:lpstr>
      <vt:lpstr>Structures</vt:lpstr>
      <vt:lpstr>Structures</vt:lpstr>
      <vt:lpstr>Structures</vt:lpstr>
      <vt:lpstr>Structure Arrays</vt:lpstr>
      <vt:lpstr>Structure Arrays</vt:lpstr>
      <vt:lpstr>Indexing into Structure Arrays</vt:lpstr>
      <vt:lpstr>Indexing into Structure Arrays</vt:lpstr>
      <vt:lpstr>Indexing into Structure Arrays</vt:lpstr>
      <vt:lpstr>Quiz</vt:lpstr>
      <vt:lpstr>Exercise 2: Battling Burger Bulge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1330</cp:revision>
  <cp:lastPrinted>2011-03-16T09:00:57Z</cp:lastPrinted>
  <dcterms:created xsi:type="dcterms:W3CDTF">2007-02-23T12:59:28Z</dcterms:created>
  <dcterms:modified xsi:type="dcterms:W3CDTF">2011-10-07T10:49:35Z</dcterms:modified>
</cp:coreProperties>
</file>