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8" r:id="rId2"/>
    <p:sldId id="552" r:id="rId3"/>
    <p:sldId id="553" r:id="rId4"/>
    <p:sldId id="554" r:id="rId5"/>
    <p:sldId id="555" r:id="rId6"/>
    <p:sldId id="557" r:id="rId7"/>
    <p:sldId id="476" r:id="rId8"/>
    <p:sldId id="551" r:id="rId9"/>
    <p:sldId id="431" r:id="rId10"/>
    <p:sldId id="477" r:id="rId11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912" y="-60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ans/html/Exercise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30" y="1367970"/>
            <a:ext cx="8064500" cy="43640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Learning Outcomes</a:t>
            </a:r>
          </a:p>
          <a:p>
            <a:r>
              <a:rPr lang="en-US" dirty="0" smtClean="0"/>
              <a:t>Issue MATLAB commands in the Command Window</a:t>
            </a:r>
          </a:p>
          <a:p>
            <a:r>
              <a:rPr lang="en-US" dirty="0" smtClean="0"/>
              <a:t>Create vector and matrix variables</a:t>
            </a:r>
          </a:p>
          <a:p>
            <a:r>
              <a:rPr lang="en-US" dirty="0" smtClean="0"/>
              <a:t>Create character arrays</a:t>
            </a:r>
          </a:p>
          <a:p>
            <a:r>
              <a:rPr lang="en-US" dirty="0" smtClean="0"/>
              <a:t>Access and manipulate data stored in variables using row-column indexing</a:t>
            </a:r>
          </a:p>
          <a:p>
            <a:r>
              <a:rPr lang="en-US" dirty="0"/>
              <a:t>Save and load MATLAB variables to and from disk programmatically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Classic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Entering commands</a:t>
            </a:r>
          </a:p>
          <a:p>
            <a:r>
              <a:rPr lang="en-US" dirty="0" smtClean="0"/>
              <a:t>Creating variables</a:t>
            </a:r>
          </a:p>
          <a:p>
            <a:r>
              <a:rPr lang="en-US" dirty="0" smtClean="0"/>
              <a:t>Accessing and modifying values in variables</a:t>
            </a:r>
          </a:p>
          <a:p>
            <a:r>
              <a:rPr lang="en-US" dirty="0" smtClean="0"/>
              <a:t>Creating character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30" y="292650"/>
            <a:ext cx="5624955" cy="577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524" y="1681605"/>
            <a:ext cx="26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Entering commands: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68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9" y="1188750"/>
            <a:ext cx="39528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42" y="2129655"/>
            <a:ext cx="4811558" cy="42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40" y="292650"/>
            <a:ext cx="322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400" dirty="0" smtClean="0"/>
              <a:t>Entering vectors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2400" dirty="0" smtClean="0"/>
              <a:t>plot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23798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6" y="1323165"/>
            <a:ext cx="3992880" cy="245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221" y="1816019"/>
            <a:ext cx="4943910" cy="435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3965" y="382260"/>
            <a:ext cx="40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Complex numbers  can be used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618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25" y="28695"/>
            <a:ext cx="3250290" cy="631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304" y="1188750"/>
            <a:ext cx="416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400" dirty="0" smtClean="0"/>
              <a:t>Matrices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2400" dirty="0" smtClean="0"/>
              <a:t>Indexing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2400" dirty="0"/>
              <a:t>L</a:t>
            </a:r>
            <a:r>
              <a:rPr lang="sv-SE" sz="2400" dirty="0" smtClean="0"/>
              <a:t>ogical indexing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789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30" y="1188750"/>
            <a:ext cx="8064500" cy="4364038"/>
          </a:xfrm>
        </p:spPr>
        <p:txBody>
          <a:bodyPr/>
          <a:lstStyle/>
          <a:p>
            <a:r>
              <a:rPr lang="sv-SE" dirty="0" smtClean="0"/>
              <a:t>Save and Load</a:t>
            </a:r>
          </a:p>
          <a:p>
            <a:r>
              <a:rPr lang="sv-SE" dirty="0" smtClean="0"/>
              <a:t>Strings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50" y="830310"/>
            <a:ext cx="44100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Lecture1.m and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thru the stuff in </a:t>
            </a:r>
            <a:r>
              <a:rPr lang="en-US" dirty="0" err="1" smtClean="0"/>
              <a:t>Matlab</a:t>
            </a:r>
            <a:r>
              <a:rPr lang="en-US" dirty="0" smtClean="0"/>
              <a:t> (Lecture1.m)</a:t>
            </a:r>
          </a:p>
          <a:p>
            <a:r>
              <a:rPr lang="en-US" dirty="0" smtClean="0"/>
              <a:t>Exercise 1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1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../ans/Exercise1.m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below</a:t>
            </a:r>
          </a:p>
          <a:p>
            <a:r>
              <a:rPr lang="en-US" dirty="0">
                <a:hlinkClick r:id="rId2" action="ppaction://hlinkfile"/>
              </a:rPr>
              <a:t>..\</a:t>
            </a:r>
            <a:r>
              <a:rPr lang="en-US" dirty="0" err="1">
                <a:hlinkClick r:id="rId2" action="ppaction://hlinkfile"/>
              </a:rPr>
              <a:t>ans</a:t>
            </a:r>
            <a:r>
              <a:rPr lang="en-US" dirty="0">
                <a:hlinkClick r:id="rId2" action="ppaction://hlinkfile"/>
              </a:rPr>
              <a:t>\html\Exercise1.html</a:t>
            </a:r>
            <a:endParaRPr lang="en-US" dirty="0"/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099140"/>
            <a:ext cx="8064500" cy="43640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all that apply: Which of the following will create a matrix with three rows: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/>
              <a:t>A=[zeros(2,4);ones(1,4</a:t>
            </a:r>
            <a:r>
              <a:rPr lang="en-US" dirty="0" smtClean="0"/>
              <a:t>)];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/>
              <a:t>A=[1;2;3,4;5;6</a:t>
            </a:r>
            <a:r>
              <a:rPr lang="en-US" dirty="0" smtClean="0"/>
              <a:t>];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/>
              <a:t>A=[1,2;3,4;5,6</a:t>
            </a:r>
            <a:r>
              <a:rPr lang="en-US" dirty="0" smtClean="0"/>
              <a:t>]';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/>
              <a:t>A=rand(3);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Given a 5-by-5 matrix A, A(4:end,3:4) will produce a matrix of what size?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/>
              <a:t>1-by-2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/>
              <a:t>2-by-2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/>
              <a:t>2-by-3</a:t>
            </a:r>
          </a:p>
          <a:p>
            <a:pPr marL="904875" lvl="1" indent="-457200">
              <a:buFont typeface="+mj-lt"/>
              <a:buAutoNum type="alphaUcPeriod"/>
            </a:pP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3-by-2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41395</TotalTime>
  <Words>209</Words>
  <Application>Microsoft Office PowerPoint</Application>
  <PresentationFormat>Bildspel på skärmen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Standardformgivning</vt:lpstr>
      <vt:lpstr>Classic Matlab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Lecture1.m and Exercise 1</vt:lpstr>
      <vt:lpstr>Answers to Exercise 1</vt:lpstr>
      <vt:lpstr>Test</vt:lpstr>
      <vt:lpstr>Summary Classic Matlab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FKA</cp:lastModifiedBy>
  <cp:revision>1185</cp:revision>
  <dcterms:created xsi:type="dcterms:W3CDTF">2007-02-23T12:59:28Z</dcterms:created>
  <dcterms:modified xsi:type="dcterms:W3CDTF">2014-05-07T19:21:40Z</dcterms:modified>
</cp:coreProperties>
</file>