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47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959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12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11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80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94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8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98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0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5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17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5AB2-16A9-4AE7-956C-85D66E376C22}" type="datetimeFigureOut">
              <a:rPr lang="sv-SE" smtClean="0"/>
              <a:t>2011-11-02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0918-2B13-48AB-A0A7-5AA39A4745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5" y="277755"/>
            <a:ext cx="8069262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712268"/>
              </p:ext>
            </p:extLst>
          </p:nvPr>
        </p:nvGraphicFramePr>
        <p:xfrm>
          <a:off x="46695" y="1143945"/>
          <a:ext cx="8871391" cy="439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20"/>
                <a:gridCol w="2867520"/>
                <a:gridCol w="2464275"/>
                <a:gridCol w="2464276"/>
              </a:tblGrid>
              <a:tr h="643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</a:tr>
              <a:tr h="798026">
                <a:tc>
                  <a:txBody>
                    <a:bodyPr/>
                    <a:lstStyle/>
                    <a:p>
                      <a:r>
                        <a:rPr lang="en-US" smtClean="0"/>
                        <a:t>8-11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Matlab</a:t>
                      </a:r>
                      <a:r>
                        <a:rPr lang="en-US" baseline="0" dirty="0" smtClean="0"/>
                        <a:t>             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Desktop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read and write from files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Svd</a:t>
                      </a:r>
                      <a:r>
                        <a:rPr lang="en-US" dirty="0" smtClean="0"/>
                        <a:t>, \, </a:t>
                      </a:r>
                      <a:r>
                        <a:rPr lang="en-US" smtClean="0"/>
                        <a:t>Regression </a:t>
                      </a:r>
                      <a:endParaRPr lang="en-US" dirty="0" smtClean="0"/>
                    </a:p>
                  </a:txBody>
                  <a:tcPr/>
                </a:tc>
              </a:tr>
              <a:tr h="742701">
                <a:tc>
                  <a:txBody>
                    <a:bodyPr/>
                    <a:lstStyle/>
                    <a:p>
                      <a:r>
                        <a:rPr lang="en-US" dirty="0" smtClean="0"/>
                        <a:t>10-12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Variables, commands   </a:t>
                      </a:r>
                    </a:p>
                    <a:p>
                      <a:r>
                        <a:rPr lang="en-US" dirty="0" smtClean="0"/>
                        <a:t>Cell Arrays,</a:t>
                      </a:r>
                      <a:r>
                        <a:rPr lang="en-US" baseline="0" dirty="0" smtClean="0"/>
                        <a:t> structures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CmsRead,CmsTools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CmsPlot</a:t>
                      </a:r>
                      <a:r>
                        <a:rPr lang="en-US" dirty="0" smtClean="0"/>
                        <a:t>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Handle Graphics    </a:t>
                      </a:r>
                    </a:p>
                  </a:txBody>
                  <a:tcPr/>
                </a:tc>
              </a:tr>
              <a:tr h="367763">
                <a:tc>
                  <a:txBody>
                    <a:bodyPr/>
                    <a:lstStyle/>
                    <a:p>
                      <a:r>
                        <a:rPr lang="en-US" dirty="0" smtClean="0"/>
                        <a:t>12-13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13-15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Scripts and functions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 </a:t>
                      </a:r>
                      <a:r>
                        <a:rPr lang="en-US" dirty="0" err="1" smtClean="0"/>
                        <a:t>CmsSuite</a:t>
                      </a:r>
                      <a:r>
                        <a:rPr lang="en-US" dirty="0" smtClean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S3K post-processing, </a:t>
                      </a:r>
                      <a:r>
                        <a:rPr lang="en-US" dirty="0" err="1" smtClean="0"/>
                        <a:t>Matstab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                 </a:t>
                      </a:r>
                      <a:endParaRPr lang="en-US" dirty="0" smtClean="0"/>
                    </a:p>
                  </a:txBody>
                  <a:tcPr/>
                </a:tc>
              </a:tr>
              <a:tr h="919407">
                <a:tc>
                  <a:txBody>
                    <a:bodyPr/>
                    <a:lstStyle/>
                    <a:p>
                      <a:r>
                        <a:rPr lang="en-US" dirty="0" smtClean="0"/>
                        <a:t>15-17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 models I: </a:t>
                      </a:r>
                      <a:r>
                        <a:rPr lang="en-US" dirty="0" err="1" smtClean="0"/>
                        <a:t>Eig</a:t>
                      </a:r>
                      <a:r>
                        <a:rPr lang="en-US" dirty="0" smtClean="0"/>
                        <a:t> 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Simple models II: Point Kinetics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Wrapup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Overview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Overview</dc:title>
  <dc:creator>tsmed</dc:creator>
  <cp:lastModifiedBy>tsmed</cp:lastModifiedBy>
  <cp:revision>3</cp:revision>
  <cp:lastPrinted>2011-11-02T13:12:34Z</cp:lastPrinted>
  <dcterms:created xsi:type="dcterms:W3CDTF">2010-11-18T12:25:35Z</dcterms:created>
  <dcterms:modified xsi:type="dcterms:W3CDTF">2011-11-02T13:13:04Z</dcterms:modified>
</cp:coreProperties>
</file>