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0" r:id="rId2"/>
    <p:sldId id="556" r:id="rId3"/>
    <p:sldId id="557" r:id="rId4"/>
    <p:sldId id="555" r:id="rId5"/>
    <p:sldId id="558" r:id="rId6"/>
    <p:sldId id="480" r:id="rId7"/>
    <p:sldId id="553" r:id="rId8"/>
    <p:sldId id="433" r:id="rId9"/>
    <p:sldId id="559" r:id="rId10"/>
    <p:sldId id="481" r:id="rId11"/>
    <p:sldId id="554" r:id="rId12"/>
    <p:sldId id="482" r:id="rId13"/>
  </p:sldIdLst>
  <p:sldSz cx="9144000" cy="6858000" type="screen4x3"/>
  <p:notesSz cx="6858000" cy="9296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912" y="-72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2928"/>
        <p:guide pos="2160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4561"/>
            <a:ext cx="548580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./ans/html/Exercise3b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ans/html/Exercise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3a Analysis and Visualization with Vectors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with matrix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Create new variables by  applying arithmetic operations and functions to existing variables</a:t>
            </a:r>
          </a:p>
          <a:p>
            <a:r>
              <a:rPr lang="en-US" dirty="0" smtClean="0"/>
              <a:t>Label and annotate plots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Lecture3b.m</a:t>
            </a:r>
          </a:p>
          <a:p>
            <a:r>
              <a:rPr lang="en-US" dirty="0" smtClean="0"/>
              <a:t>Exercise3b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3b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../ans/Exercise3b.m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smtClean="0">
                <a:hlinkClick r:id="rId2" action="ppaction://hlinkfile"/>
              </a:rPr>
              <a:t>..\</a:t>
            </a:r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\html\Exercise3b.html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45" y="1233555"/>
            <a:ext cx="8064500" cy="4364038"/>
          </a:xfrm>
        </p:spPr>
        <p:txBody>
          <a:bodyPr/>
          <a:lstStyle/>
          <a:p>
            <a:r>
              <a:rPr lang="en-US" dirty="0" smtClean="0"/>
              <a:t>Calculation with vectors</a:t>
            </a:r>
          </a:p>
          <a:p>
            <a:r>
              <a:rPr lang="en-US" dirty="0" smtClean="0"/>
              <a:t>Plotting vectors</a:t>
            </a:r>
          </a:p>
          <a:p>
            <a:r>
              <a:rPr lang="en-US" dirty="0" smtClean="0"/>
              <a:t>Basic plot options</a:t>
            </a:r>
          </a:p>
          <a:p>
            <a:r>
              <a:rPr lang="en-US" dirty="0" smtClean="0"/>
              <a:t>Annotating plots</a:t>
            </a:r>
          </a:p>
          <a:p>
            <a:r>
              <a:rPr lang="en-US" dirty="0" smtClean="0"/>
              <a:t>Size and dimensionality</a:t>
            </a:r>
          </a:p>
          <a:p>
            <a:r>
              <a:rPr lang="en-US" dirty="0" smtClean="0"/>
              <a:t>Calculation with matrices</a:t>
            </a:r>
          </a:p>
          <a:p>
            <a:r>
              <a:rPr lang="en-US" dirty="0" smtClean="0"/>
              <a:t>Statistics with matrix data</a:t>
            </a:r>
          </a:p>
          <a:p>
            <a:r>
              <a:rPr lang="en-US" dirty="0" smtClean="0"/>
              <a:t>Plotting multiple columns</a:t>
            </a:r>
          </a:p>
          <a:p>
            <a:r>
              <a:rPr lang="en-US" dirty="0" smtClean="0"/>
              <a:t>Reshaping and linear indexing</a:t>
            </a:r>
          </a:p>
          <a:p>
            <a:r>
              <a:rPr lang="en-US" dirty="0" smtClean="0"/>
              <a:t>Multidimensional arrays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Operates on columns: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30711"/>
              </p:ext>
            </p:extLst>
          </p:nvPr>
        </p:nvGraphicFramePr>
        <p:xfrm>
          <a:off x="987600" y="2488095"/>
          <a:ext cx="7094949" cy="24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name="Equation" r:id="rId3" imgW="2120760" imgH="736560" progId="Equation.DSMT4">
                  <p:embed/>
                </p:oleObj>
              </mc:Choice>
              <mc:Fallback>
                <p:oleObj name="Equation" r:id="rId3" imgW="21207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600" y="2488095"/>
                        <a:ext cx="7094949" cy="246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69410" y="2667315"/>
            <a:ext cx="0" cy="2016225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410" y="4907565"/>
            <a:ext cx="0" cy="44805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9410" y="5355615"/>
            <a:ext cx="3136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05760" y="3921855"/>
            <a:ext cx="0" cy="143376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Operates on columns: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35058"/>
              </p:ext>
            </p:extLst>
          </p:nvPr>
        </p:nvGraphicFramePr>
        <p:xfrm>
          <a:off x="1256430" y="2487613"/>
          <a:ext cx="6797675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Equation" r:id="rId3" imgW="2031840" imgH="736560" progId="Equation.DSMT4">
                  <p:embed/>
                </p:oleObj>
              </mc:Choice>
              <mc:Fallback>
                <p:oleObj name="Equation" r:id="rId3" imgW="20318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430" y="2487613"/>
                        <a:ext cx="6797675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69410" y="2667315"/>
            <a:ext cx="0" cy="2016225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410" y="4907565"/>
            <a:ext cx="0" cy="44805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9410" y="5355615"/>
            <a:ext cx="31363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05760" y="3921855"/>
            <a:ext cx="0" cy="1433760"/>
          </a:xfrm>
          <a:prstGeom prst="straightConnector1">
            <a:avLst/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" y="23820"/>
            <a:ext cx="9136980" cy="613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3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" y="203040"/>
            <a:ext cx="5463772" cy="276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5915" y="3608220"/>
            <a:ext cx="344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/>
              <a:t>Arithmetics on vectors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sz="2000" dirty="0" smtClean="0"/>
              <a:t>Label and  annotate plots</a:t>
            </a:r>
            <a:endParaRPr lang="sv-SE" sz="2000" dirty="0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55" y="2114430"/>
            <a:ext cx="4760711" cy="419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1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Lecture3a.m</a:t>
            </a:r>
          </a:p>
          <a:p>
            <a:r>
              <a:rPr lang="en-US" dirty="0" smtClean="0"/>
              <a:t>Exercise3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3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../ans/Exercise3.m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</a:p>
          <a:p>
            <a:r>
              <a:rPr lang="en-US" dirty="0" smtClean="0">
                <a:hlinkClick r:id="rId2" action="ppaction://hlinkfile"/>
              </a:rPr>
              <a:t>..\</a:t>
            </a:r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\html\Exercise3.html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3b Analysis and visualization with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and dimensionality</a:t>
            </a:r>
          </a:p>
          <a:p>
            <a:r>
              <a:rPr lang="en-US" dirty="0" smtClean="0"/>
              <a:t>Calculation with matrices</a:t>
            </a:r>
          </a:p>
          <a:p>
            <a:r>
              <a:rPr lang="en-US" dirty="0" smtClean="0"/>
              <a:t>Plotting multiple columns</a:t>
            </a:r>
          </a:p>
          <a:p>
            <a:r>
              <a:rPr lang="en-US" dirty="0" smtClean="0"/>
              <a:t>Reshaping and linear indexing</a:t>
            </a:r>
          </a:p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Size and dimensionality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12629"/>
              </p:ext>
            </p:extLst>
          </p:nvPr>
        </p:nvGraphicFramePr>
        <p:xfrm>
          <a:off x="4927600" y="29718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9718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25" y="1412775"/>
            <a:ext cx="6239182" cy="481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0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43728</TotalTime>
  <Words>201</Words>
  <Application>Microsoft Office PowerPoint</Application>
  <PresentationFormat>Bildspel på skärmen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4" baseType="lpstr">
      <vt:lpstr>Standardformgivning</vt:lpstr>
      <vt:lpstr>Equation</vt:lpstr>
      <vt:lpstr>Lecture 3a Analysis and Visualization with Vectors and Matrices</vt:lpstr>
      <vt:lpstr>Data Analysis</vt:lpstr>
      <vt:lpstr>Data Analysis</vt:lpstr>
      <vt:lpstr>PowerPoint-presentation</vt:lpstr>
      <vt:lpstr>PowerPoint-presentation</vt:lpstr>
      <vt:lpstr>Matlab practice</vt:lpstr>
      <vt:lpstr>Answers to Exercise 3</vt:lpstr>
      <vt:lpstr>Lecture 3b Analysis and visualization with matrices</vt:lpstr>
      <vt:lpstr>Size and dimensionality</vt:lpstr>
      <vt:lpstr>Matlab practice</vt:lpstr>
      <vt:lpstr>Answers to Exercise 3b</vt:lpstr>
      <vt:lpstr>Summary Lecture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FKA</cp:lastModifiedBy>
  <cp:revision>1180</cp:revision>
  <dcterms:created xsi:type="dcterms:W3CDTF">2007-02-23T12:59:28Z</dcterms:created>
  <dcterms:modified xsi:type="dcterms:W3CDTF">2014-05-07T19:22:02Z</dcterms:modified>
</cp:coreProperties>
</file>