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571" r:id="rId3"/>
    <p:sldId id="573" r:id="rId4"/>
    <p:sldId id="574" r:id="rId5"/>
    <p:sldId id="575" r:id="rId6"/>
    <p:sldId id="570" r:id="rId7"/>
  </p:sldIdLst>
  <p:sldSz cx="9144000" cy="6858000" type="screen4x3"/>
  <p:notesSz cx="6735763" cy="9866313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4F767A"/>
    <a:srgbClr val="CCECFF"/>
    <a:srgbClr val="BB001F"/>
    <a:srgbClr val="66CCFF"/>
    <a:srgbClr val="EAEAEA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63" autoAdjust="0"/>
    <p:restoredTop sz="98886" autoAdjust="0"/>
  </p:normalViewPr>
  <p:slideViewPr>
    <p:cSldViewPr>
      <p:cViewPr>
        <p:scale>
          <a:sx n="100" d="100"/>
          <a:sy n="100" d="100"/>
        </p:scale>
        <p:origin x="-1171" y="-48"/>
      </p:cViewPr>
      <p:guideLst>
        <p:guide orient="horz" pos="2153"/>
        <p:guide orient="horz" pos="3849"/>
        <p:guide orient="horz" pos="1100"/>
        <p:guide orient="horz" pos="4209"/>
        <p:guide orient="horz" pos="301"/>
        <p:guide pos="2880"/>
        <p:guide pos="340"/>
        <p:guide pos="5420"/>
        <p:guide pos="2931"/>
      </p:guideLst>
    </p:cSldViewPr>
  </p:slideViewPr>
  <p:outlineViewPr>
    <p:cViewPr>
      <p:scale>
        <a:sx n="33" d="100"/>
        <a:sy n="33" d="100"/>
      </p:scale>
      <p:origin x="48" y="59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514" y="-58"/>
      </p:cViewPr>
      <p:guideLst>
        <p:guide orient="horz" pos="3108"/>
        <p:guide pos="2122"/>
      </p:guideLst>
    </p:cSldViewPr>
  </p:notesViewPr>
  <p:gridSpacing cx="44805" cy="448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19123" cy="49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5178" y="2"/>
            <a:ext cx="2919123" cy="49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020"/>
            <a:ext cx="2919123" cy="49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5178" y="9372020"/>
            <a:ext cx="2919123" cy="49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fld id="{3A401F79-B537-4B79-B95A-5C0FF4231B5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1503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19123" cy="49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5178" y="2"/>
            <a:ext cx="2919123" cy="49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41363"/>
            <a:ext cx="4933950" cy="3700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869" y="4685195"/>
            <a:ext cx="5388026" cy="4440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/>
          <a:p>
            <a:pPr lvl="0"/>
            <a:endParaRPr lang="sv-SE" noProof="0" dirty="0" smtClean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020"/>
            <a:ext cx="2919123" cy="49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5178" y="9372020"/>
            <a:ext cx="2919123" cy="49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fld id="{A5C20F66-52DC-4C66-9B65-3009F42F130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67218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il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89535" y="770465"/>
            <a:ext cx="7852256" cy="6087535"/>
          </a:xfrm>
          <a:prstGeom prst="rect">
            <a:avLst/>
          </a:prstGeom>
        </p:spPr>
      </p:pic>
      <p:pic>
        <p:nvPicPr>
          <p:cNvPr id="5" name="Picture 15" descr="Title-b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525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9"/>
          <p:cNvSpPr>
            <a:spLocks noChangeShapeType="1"/>
          </p:cNvSpPr>
          <p:nvPr/>
        </p:nvSpPr>
        <p:spPr bwMode="auto">
          <a:xfrm flipH="1">
            <a:off x="0" y="4884738"/>
            <a:ext cx="5100638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9144000" y="3429000"/>
            <a:ext cx="1436688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sv-SE" sz="1400" dirty="0">
                <a:solidFill>
                  <a:schemeClr val="bg1"/>
                </a:solidFill>
              </a:rPr>
              <a:t>Rank the picture below the Core </a:t>
            </a:r>
            <a:r>
              <a:rPr lang="sv-SE" sz="1400" u="sng" dirty="0">
                <a:solidFill>
                  <a:schemeClr val="bg1"/>
                </a:solidFill>
              </a:rPr>
              <a:t>on the template slide</a:t>
            </a:r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-1436688" y="4121150"/>
            <a:ext cx="14366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sv-SE" sz="1400">
                <a:solidFill>
                  <a:schemeClr val="bg1"/>
                </a:solidFill>
              </a:rPr>
              <a:t>Slide title</a:t>
            </a:r>
          </a:p>
          <a:p>
            <a:pPr algn="r">
              <a:defRPr/>
            </a:pPr>
            <a:r>
              <a:rPr lang="sv-SE" sz="1400">
                <a:solidFill>
                  <a:schemeClr val="bg1"/>
                </a:solidFill>
              </a:rPr>
              <a:t>36pt</a:t>
            </a:r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-1581150" y="5021263"/>
            <a:ext cx="15811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sv-SE" sz="1400">
                <a:solidFill>
                  <a:schemeClr val="bg1"/>
                </a:solidFill>
              </a:rPr>
              <a:t>Slide subtitle</a:t>
            </a:r>
          </a:p>
          <a:p>
            <a:pPr algn="r">
              <a:defRPr/>
            </a:pPr>
            <a:r>
              <a:rPr lang="sv-SE" sz="1400">
                <a:solidFill>
                  <a:schemeClr val="bg1"/>
                </a:solidFill>
              </a:rPr>
              <a:t>18pt</a:t>
            </a:r>
          </a:p>
        </p:txBody>
      </p:sp>
      <p:pic>
        <p:nvPicPr>
          <p:cNvPr id="10" name="Picture 21" descr="Studsvik_logo_n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9725" y="376238"/>
            <a:ext cx="1809750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39750" y="3492500"/>
            <a:ext cx="4032250" cy="14700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 smtClean="0"/>
              <a:t>Overview</a:t>
            </a:r>
            <a:endParaRPr lang="sv-S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50863" y="5019675"/>
            <a:ext cx="4032250" cy="665163"/>
          </a:xfrm>
        </p:spPr>
        <p:txBody>
          <a:bodyPr/>
          <a:lstStyle>
            <a:lvl1pPr marL="0" indent="0">
              <a:lnSpc>
                <a:spcPts val="2000"/>
              </a:lnSpc>
              <a:spcBef>
                <a:spcPct val="0"/>
              </a:spcBef>
              <a:buFontTx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r>
              <a:rPr lang="sv-SE" dirty="0" smtClean="0"/>
              <a:t>Studsvik Scandpower</a:t>
            </a:r>
          </a:p>
          <a:p>
            <a:endParaRPr lang="sv-SE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C9D53-F1AF-4A1C-BD73-8A86C7534EC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8125" y="477838"/>
            <a:ext cx="2016125" cy="5632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988" y="477838"/>
            <a:ext cx="5900737" cy="5632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5B00B-25EF-4349-962F-70CF4ECCD94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BB001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BFE44-7490-4A8A-A050-8CE29536F924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>
          <a:xfrm>
            <a:off x="457200" y="6397625"/>
            <a:ext cx="2374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3409950" y="639762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CAA3D-9297-4924-8C34-9C0D7C8BA1DF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746250"/>
            <a:ext cx="3956050" cy="4364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6250"/>
            <a:ext cx="3956050" cy="4364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59669-AEAD-439E-AB78-97A27354022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576F1-4B4A-46AA-BC49-7B1C6A510C2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2D525-6040-420A-9CD1-031DD8A7EB1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67FAC-A103-45BC-A2F0-32BD1E5E7B2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3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9B7AE-C53C-4CEF-BF74-C1659495C1F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5ABB8-E6C2-4B5F-ADC1-9AB60BB7796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Bottenbård (kopia)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46825"/>
            <a:ext cx="914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4988" y="477838"/>
            <a:ext cx="80692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Click to edit headline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746250"/>
            <a:ext cx="8064500" cy="436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Click to edit text</a:t>
            </a:r>
          </a:p>
          <a:p>
            <a:pPr lvl="1"/>
            <a:r>
              <a:rPr lang="sv-SE" smtClean="0"/>
              <a:t>Level 2</a:t>
            </a:r>
          </a:p>
          <a:p>
            <a:pPr lvl="2"/>
            <a:r>
              <a:rPr lang="sv-SE" smtClean="0"/>
              <a:t>Level 3</a:t>
            </a:r>
          </a:p>
          <a:p>
            <a:pPr lvl="3"/>
            <a:r>
              <a:rPr lang="sv-SE" smtClean="0"/>
              <a:t>Level 4</a:t>
            </a:r>
          </a:p>
          <a:p>
            <a:pPr lvl="4"/>
            <a:r>
              <a:rPr lang="sv-SE" smtClean="0"/>
              <a:t>Level 5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0238" y="127000"/>
            <a:ext cx="68580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464646"/>
                </a:solidFill>
                <a:latin typeface="Arial" charset="0"/>
              </a:defRPr>
            </a:lvl1pPr>
          </a:lstStyle>
          <a:p>
            <a:pPr>
              <a:defRPr/>
            </a:pPr>
            <a:fld id="{216C6895-59F8-4FB4-80C6-9F069D4D504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-2182813" y="269875"/>
            <a:ext cx="2182813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defRPr/>
            </a:pPr>
            <a:endParaRPr lang="en-US" sz="1400" noProof="1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r>
              <a:rPr lang="en-US" sz="1400" noProof="1">
                <a:solidFill>
                  <a:srgbClr val="FFFFFF"/>
                </a:solidFill>
              </a:rPr>
              <a:t>Slide title </a:t>
            </a:r>
          </a:p>
          <a:p>
            <a:pPr algn="r" eaLnBrk="0" hangingPunct="0">
              <a:defRPr/>
            </a:pPr>
            <a:r>
              <a:rPr lang="sv-SE" sz="1400">
                <a:solidFill>
                  <a:srgbClr val="FFFFFF"/>
                </a:solidFill>
              </a:rPr>
              <a:t>36</a:t>
            </a:r>
            <a:r>
              <a:rPr lang="sv-SE" sz="1400" noProof="1">
                <a:solidFill>
                  <a:srgbClr val="FFFFFF"/>
                </a:solidFill>
              </a:rPr>
              <a:t> pt</a:t>
            </a:r>
          </a:p>
          <a:p>
            <a:pPr algn="r" eaLnBrk="0" hangingPunct="0">
              <a:defRPr/>
            </a:pPr>
            <a:endParaRPr lang="sv-SE" sz="1400" noProof="1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endParaRPr lang="sv-SE" sz="1400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endParaRPr lang="sv-SE" sz="1400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endParaRPr lang="sv-SE" sz="1400" noProof="1">
              <a:solidFill>
                <a:srgbClr val="FFFFFF"/>
              </a:solidFill>
            </a:endParaRPr>
          </a:p>
          <a:p>
            <a:pPr algn="r" eaLnBrk="0" hangingPunct="0">
              <a:defRPr/>
            </a:pPr>
            <a:r>
              <a:rPr lang="sv-SE" sz="1400" noProof="1">
                <a:solidFill>
                  <a:srgbClr val="FFFFFF"/>
                </a:solidFill>
              </a:rPr>
              <a:t>Text</a:t>
            </a:r>
          </a:p>
          <a:p>
            <a:pPr algn="r" eaLnBrk="0" hangingPunct="0">
              <a:defRPr/>
            </a:pPr>
            <a:r>
              <a:rPr lang="sv-SE" sz="1400" noProof="1">
                <a:solidFill>
                  <a:srgbClr val="FFFFFF"/>
                </a:solidFill>
              </a:rPr>
              <a:t> 24 pt</a:t>
            </a:r>
          </a:p>
          <a:p>
            <a:pPr algn="r" eaLnBrk="0" hangingPunct="0">
              <a:defRPr/>
            </a:pPr>
            <a:r>
              <a:rPr lang="sv-SE" sz="1400" noProof="1">
                <a:solidFill>
                  <a:srgbClr val="FFFFFF"/>
                </a:solidFill>
              </a:rPr>
              <a:t>Bullets level 2</a:t>
            </a:r>
          </a:p>
          <a:p>
            <a:pPr algn="r" eaLnBrk="0" hangingPunct="0">
              <a:defRPr/>
            </a:pPr>
            <a:r>
              <a:rPr lang="sv-SE" sz="1400" noProof="1">
                <a:solidFill>
                  <a:srgbClr val="FFFFFF"/>
                </a:solidFill>
              </a:rPr>
              <a:t>20 pt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374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/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Arial" charset="0"/>
        </a:defRPr>
      </a:lvl2pPr>
      <a:lvl3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Arial" charset="0"/>
        </a:defRPr>
      </a:lvl3pPr>
      <a:lvl4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Arial" charset="0"/>
        </a:defRPr>
      </a:lvl4pPr>
      <a:lvl5pPr algn="l" rtl="0" eaLnBrk="0" fontAlgn="base" hangingPunct="0">
        <a:lnSpc>
          <a:spcPts val="3800"/>
        </a:lnSpc>
        <a:spcBef>
          <a:spcPct val="0"/>
        </a:spcBef>
        <a:spcAft>
          <a:spcPct val="0"/>
        </a:spcAft>
        <a:defRPr sz="3200">
          <a:solidFill>
            <a:srgbClr val="B80026"/>
          </a:solidFill>
          <a:latin typeface="Arial" charset="0"/>
        </a:defRPr>
      </a:lvl5pPr>
      <a:lvl6pPr marL="457200" algn="l" rtl="0" fontAlgn="base">
        <a:lnSpc>
          <a:spcPts val="3800"/>
        </a:lnSpc>
        <a:spcBef>
          <a:spcPct val="0"/>
        </a:spcBef>
        <a:spcAft>
          <a:spcPct val="0"/>
        </a:spcAft>
        <a:defRPr sz="3600">
          <a:solidFill>
            <a:srgbClr val="B80026"/>
          </a:solidFill>
          <a:latin typeface="Arial" charset="0"/>
        </a:defRPr>
      </a:lvl6pPr>
      <a:lvl7pPr marL="914400" algn="l" rtl="0" fontAlgn="base">
        <a:lnSpc>
          <a:spcPts val="3800"/>
        </a:lnSpc>
        <a:spcBef>
          <a:spcPct val="0"/>
        </a:spcBef>
        <a:spcAft>
          <a:spcPct val="0"/>
        </a:spcAft>
        <a:defRPr sz="3600">
          <a:solidFill>
            <a:srgbClr val="B80026"/>
          </a:solidFill>
          <a:latin typeface="Arial" charset="0"/>
        </a:defRPr>
      </a:lvl7pPr>
      <a:lvl8pPr marL="1371600" algn="l" rtl="0" fontAlgn="base">
        <a:lnSpc>
          <a:spcPts val="3800"/>
        </a:lnSpc>
        <a:spcBef>
          <a:spcPct val="0"/>
        </a:spcBef>
        <a:spcAft>
          <a:spcPct val="0"/>
        </a:spcAft>
        <a:defRPr sz="3600">
          <a:solidFill>
            <a:srgbClr val="B80026"/>
          </a:solidFill>
          <a:latin typeface="Arial" charset="0"/>
        </a:defRPr>
      </a:lvl8pPr>
      <a:lvl9pPr marL="1828800" algn="l" rtl="0" fontAlgn="base">
        <a:lnSpc>
          <a:spcPts val="3800"/>
        </a:lnSpc>
        <a:spcBef>
          <a:spcPct val="0"/>
        </a:spcBef>
        <a:spcAft>
          <a:spcPct val="0"/>
        </a:spcAft>
        <a:defRPr sz="3600">
          <a:solidFill>
            <a:srgbClr val="B80026"/>
          </a:solidFill>
          <a:latin typeface="Arial" charset="0"/>
        </a:defRPr>
      </a:lvl9pPr>
    </p:titleStyle>
    <p:bodyStyle>
      <a:lvl1pPr marL="269875" indent="-269875" algn="l" rtl="0" eaLnBrk="0" fontAlgn="base" hangingPunct="0">
        <a:spcBef>
          <a:spcPct val="4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17550" indent="-268288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2pPr>
      <a:lvl3pPr marL="1163638" indent="-155575" algn="l" rtl="0" eaLnBrk="0" fontAlgn="base" hangingPunct="0">
        <a:spcBef>
          <a:spcPct val="20000"/>
        </a:spcBef>
        <a:spcAft>
          <a:spcPct val="0"/>
        </a:spcAft>
        <a:buChar char="•"/>
        <a:defRPr sz="1000">
          <a:solidFill>
            <a:schemeClr val="tx1"/>
          </a:solidFill>
          <a:latin typeface="+mn-lt"/>
        </a:defRPr>
      </a:lvl3pPr>
      <a:lvl4pPr marL="1644650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ans/html/Exercise10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3384550"/>
            <a:ext cx="4391025" cy="1470025"/>
          </a:xfrm>
        </p:spPr>
        <p:txBody>
          <a:bodyPr/>
          <a:lstStyle/>
          <a:p>
            <a:r>
              <a:rPr lang="en-US" sz="3600" dirty="0" smtClean="0"/>
              <a:t>Function Functions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Point </a:t>
            </a:r>
            <a:r>
              <a:rPr lang="en-US" sz="3600" dirty="0" smtClean="0"/>
              <a:t>Kinetics</a:t>
            </a:r>
            <a:br>
              <a:rPr lang="en-US" sz="3600" dirty="0" smtClean="0"/>
            </a:br>
            <a:r>
              <a:rPr lang="en-US" sz="3600" dirty="0" err="1" smtClean="0"/>
              <a:t>Matlab</a:t>
            </a:r>
            <a:r>
              <a:rPr lang="en-US" sz="3600" dirty="0" smtClean="0"/>
              <a:t> Class</a:t>
            </a:r>
            <a:endParaRPr lang="en-US" sz="2000" dirty="0" smtClean="0"/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550863" y="5060950"/>
            <a:ext cx="4735512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/>
            <a:r>
              <a:rPr lang="en-US" sz="1400" dirty="0" smtClean="0">
                <a:solidFill>
                  <a:schemeClr val="bg1"/>
                </a:solidFill>
              </a:rPr>
              <a:t>Thomas </a:t>
            </a:r>
            <a:r>
              <a:rPr lang="en-US" sz="1400" dirty="0" err="1" smtClean="0">
                <a:solidFill>
                  <a:schemeClr val="bg1"/>
                </a:solidFill>
              </a:rPr>
              <a:t>Smed</a:t>
            </a:r>
            <a:endParaRPr lang="en-US" sz="1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sz="1400" dirty="0" err="1" smtClean="0">
                <a:solidFill>
                  <a:schemeClr val="bg1"/>
                </a:solidFill>
              </a:rPr>
              <a:t>Studsvik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Scandpower</a:t>
            </a:r>
            <a:endParaRPr lang="en-US" sz="1400" dirty="0" smtClean="0">
              <a:solidFill>
                <a:schemeClr val="bg1"/>
              </a:solidFill>
            </a:endParaRPr>
          </a:p>
          <a:p>
            <a:pPr eaLnBrk="1" hangingPunct="1"/>
            <a:endParaRPr lang="en-US" sz="1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Models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smtClean="0"/>
              <a:t>handles @</a:t>
            </a:r>
          </a:p>
          <a:p>
            <a:r>
              <a:rPr lang="en-US" dirty="0" smtClean="0"/>
              <a:t>Function functions</a:t>
            </a:r>
          </a:p>
          <a:p>
            <a:r>
              <a:rPr lang="en-US" dirty="0" smtClean="0"/>
              <a:t>Point Kinetics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9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Function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To use as a reference for a function</a:t>
            </a:r>
          </a:p>
          <a:p>
            <a:r>
              <a:rPr lang="sv-SE" dirty="0" smtClean="0"/>
              <a:t>Can be passed as arguments</a:t>
            </a:r>
          </a:p>
          <a:p>
            <a:r>
              <a:rPr lang="sv-SE" dirty="0" smtClean="0"/>
              <a:t>Can be used in function functions</a:t>
            </a:r>
          </a:p>
          <a:p>
            <a:r>
              <a:rPr lang="sv-SE" dirty="0" smtClean="0"/>
              <a:t>Stores absolute path</a:t>
            </a:r>
          </a:p>
          <a:p>
            <a:r>
              <a:rPr lang="sv-SE" dirty="0" smtClean="0"/>
              <a:t>Can be stored and loaded</a:t>
            </a:r>
          </a:p>
          <a:p>
            <a:r>
              <a:rPr lang="sv-SE" dirty="0" smtClean="0"/>
              <a:t>Better when you deploy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5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Typical use of function handles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&gt;&gt; </a:t>
            </a:r>
            <a:r>
              <a:rPr lang="sv-SE" dirty="0"/>
              <a:t>h=@humps;</a:t>
            </a:r>
          </a:p>
          <a:p>
            <a:pPr marL="0" indent="0">
              <a:buNone/>
            </a:pPr>
            <a:r>
              <a:rPr lang="sv-SE" dirty="0" smtClean="0"/>
              <a:t>&gt;&gt; fzero(h,1)</a:t>
            </a:r>
          </a:p>
          <a:p>
            <a:pPr marL="0" indent="0">
              <a:buNone/>
            </a:pPr>
            <a:r>
              <a:rPr lang="sv-SE" dirty="0" smtClean="0"/>
              <a:t>&gt;&gt; </a:t>
            </a:r>
            <a:r>
              <a:rPr lang="sv-SE" dirty="0"/>
              <a:t>xmin=fminbnd(h,0.2,1)</a:t>
            </a:r>
          </a:p>
          <a:p>
            <a:pPr marL="0" indent="0">
              <a:buNone/>
            </a:pPr>
            <a:r>
              <a:rPr lang="sv-SE" dirty="0" smtClean="0"/>
              <a:t>&gt;&gt; </a:t>
            </a:r>
            <a:r>
              <a:rPr lang="es-ES" dirty="0"/>
              <a:t>[</a:t>
            </a:r>
            <a:r>
              <a:rPr lang="es-ES" dirty="0" err="1"/>
              <a:t>t,y</a:t>
            </a:r>
            <a:r>
              <a:rPr lang="es-ES" dirty="0"/>
              <a:t>]=ode45(@</a:t>
            </a:r>
            <a:r>
              <a:rPr lang="es-ES" dirty="0" err="1"/>
              <a:t>pointk</a:t>
            </a:r>
            <a:r>
              <a:rPr lang="es-ES" dirty="0"/>
              <a:t>,[0 10],y0</a:t>
            </a:r>
            <a:r>
              <a:rPr lang="es-ES" dirty="0" smtClean="0"/>
              <a:t>);</a:t>
            </a:r>
            <a:endParaRPr lang="es-ES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2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Matlab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Exercise  Pointk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2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Answers to Exercise Pointk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Run  ans/Exercise10.m</a:t>
            </a:r>
          </a:p>
          <a:p>
            <a:r>
              <a:rPr lang="en-US" dirty="0" smtClean="0"/>
              <a:t>Or click </a:t>
            </a:r>
            <a:r>
              <a:rPr lang="en-US" dirty="0"/>
              <a:t>the link </a:t>
            </a:r>
            <a:r>
              <a:rPr lang="en-US" dirty="0" smtClean="0"/>
              <a:t>below</a:t>
            </a:r>
            <a:endParaRPr lang="en-US" dirty="0"/>
          </a:p>
          <a:p>
            <a:r>
              <a:rPr lang="en-US" dirty="0" err="1" smtClean="0">
                <a:hlinkClick r:id="rId2" action="ppaction://hlinkfile"/>
              </a:rPr>
              <a:t>ans</a:t>
            </a:r>
            <a:r>
              <a:rPr lang="en-US" dirty="0" smtClean="0">
                <a:hlinkClick r:id="rId2" action="ppaction://hlinkfile"/>
              </a:rPr>
              <a:t>\html\Exercise10.html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March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Studsvik Matlab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0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formgivning">
  <a:themeElements>
    <a:clrScheme name="SSP">
      <a:dk1>
        <a:srgbClr val="000000"/>
      </a:dk1>
      <a:lt1>
        <a:srgbClr val="FFFFFF"/>
      </a:lt1>
      <a:dk2>
        <a:srgbClr val="B50026"/>
      </a:dk2>
      <a:lt2>
        <a:srgbClr val="464646"/>
      </a:lt2>
      <a:accent1>
        <a:srgbClr val="857D1F"/>
      </a:accent1>
      <a:accent2>
        <a:srgbClr val="4F767A"/>
      </a:accent2>
      <a:accent3>
        <a:srgbClr val="FFFFFF"/>
      </a:accent3>
      <a:accent4>
        <a:srgbClr val="000000"/>
      </a:accent4>
      <a:accent5>
        <a:srgbClr val="D6D6D6"/>
      </a:accent5>
      <a:accent6>
        <a:srgbClr val="B07D0E"/>
      </a:accent6>
      <a:hlink>
        <a:srgbClr val="4F767A"/>
      </a:hlink>
      <a:folHlink>
        <a:srgbClr val="857D1F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3">
        <a:dk1>
          <a:srgbClr val="000000"/>
        </a:dk1>
        <a:lt1>
          <a:srgbClr val="FFFFFF"/>
        </a:lt1>
        <a:dk2>
          <a:srgbClr val="B50026"/>
        </a:dk2>
        <a:lt2>
          <a:srgbClr val="808080"/>
        </a:lt2>
        <a:accent1>
          <a:srgbClr val="B4B4B4"/>
        </a:accent1>
        <a:accent2>
          <a:srgbClr val="C38A11"/>
        </a:accent2>
        <a:accent3>
          <a:srgbClr val="FFFFFF"/>
        </a:accent3>
        <a:accent4>
          <a:srgbClr val="000000"/>
        </a:accent4>
        <a:accent5>
          <a:srgbClr val="D6D6D6"/>
        </a:accent5>
        <a:accent6>
          <a:srgbClr val="B07D0E"/>
        </a:accent6>
        <a:hlink>
          <a:srgbClr val="4F767A"/>
        </a:hlink>
        <a:folHlink>
          <a:srgbClr val="857D1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14">
        <a:dk1>
          <a:srgbClr val="000000"/>
        </a:dk1>
        <a:lt1>
          <a:srgbClr val="FFFFFF"/>
        </a:lt1>
        <a:dk2>
          <a:srgbClr val="B50026"/>
        </a:dk2>
        <a:lt2>
          <a:srgbClr val="464646"/>
        </a:lt2>
        <a:accent1>
          <a:srgbClr val="B4B4B4"/>
        </a:accent1>
        <a:accent2>
          <a:srgbClr val="C38A11"/>
        </a:accent2>
        <a:accent3>
          <a:srgbClr val="FFFFFF"/>
        </a:accent3>
        <a:accent4>
          <a:srgbClr val="000000"/>
        </a:accent4>
        <a:accent5>
          <a:srgbClr val="D6D6D6"/>
        </a:accent5>
        <a:accent6>
          <a:srgbClr val="B07D0E"/>
        </a:accent6>
        <a:hlink>
          <a:srgbClr val="4F767A"/>
        </a:hlink>
        <a:folHlink>
          <a:srgbClr val="857D1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40939</TotalTime>
  <Words>119</Words>
  <Application>Microsoft Office PowerPoint</Application>
  <PresentationFormat>On-screen Show (4:3)</PresentationFormat>
  <Paragraphs>35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Standardformgivning</vt:lpstr>
      <vt:lpstr>Function Functions Point Kinetics Matlab Class</vt:lpstr>
      <vt:lpstr>Simple Models II</vt:lpstr>
      <vt:lpstr>Function handles</vt:lpstr>
      <vt:lpstr>Typical use of function handles</vt:lpstr>
      <vt:lpstr>Matlab practice</vt:lpstr>
      <vt:lpstr>Answers to Exercise Pointk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marcom</dc:creator>
  <cp:lastModifiedBy>tsmed</cp:lastModifiedBy>
  <cp:revision>1178</cp:revision>
  <cp:lastPrinted>2011-03-16T09:19:03Z</cp:lastPrinted>
  <dcterms:created xsi:type="dcterms:W3CDTF">2007-02-23T12:59:28Z</dcterms:created>
  <dcterms:modified xsi:type="dcterms:W3CDTF">2011-03-16T09:20:20Z</dcterms:modified>
</cp:coreProperties>
</file>