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31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80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3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42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1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03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0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03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3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07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9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22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5A2E-38E5-4D69-9E26-3156B2265A8B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2777C3-F9BD-43C0-BC47-FAFB975A04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6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2437B-305C-3ADA-FD2F-82B39BC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26455-FAB5-98FA-29B8-C6F6A5C4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erklären Qualität der Weine nicht vollständig aber zu großen Teilen</a:t>
            </a:r>
          </a:p>
          <a:p>
            <a:endParaRPr lang="de-DE" dirty="0"/>
          </a:p>
          <a:p>
            <a:r>
              <a:rPr lang="de-DE" dirty="0"/>
              <a:t>Genaue Zusammenhänge nicht erklärbar aber für KI lernbar</a:t>
            </a:r>
          </a:p>
          <a:p>
            <a:endParaRPr lang="de-DE" dirty="0"/>
          </a:p>
          <a:p>
            <a:r>
              <a:rPr lang="de-DE" dirty="0"/>
              <a:t>Vorschlag: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RandomForest</a:t>
            </a:r>
            <a:r>
              <a:rPr lang="de-DE" dirty="0"/>
              <a:t> Modell zur Vorselektion und Reduzierung des manuellen Aufwands</a:t>
            </a:r>
          </a:p>
        </p:txBody>
      </p:sp>
    </p:spTree>
    <p:extLst>
      <p:ext uri="{BB962C8B-B14F-4D97-AF65-F5344CB8AC3E}">
        <p14:creationId xmlns:p14="http://schemas.microsoft.com/office/powerpoint/2010/main" val="406760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F8EE9-699F-8B6C-1559-562E4A70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FA1C98-C5ED-0981-3CF2-E03B90F5C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03" y="187971"/>
            <a:ext cx="6031881" cy="6248992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B08936D-E119-8CED-1C1A-9F15EA1FFB69}"/>
              </a:ext>
            </a:extLst>
          </p:cNvPr>
          <p:cNvSpPr/>
          <p:nvPr/>
        </p:nvSpPr>
        <p:spPr>
          <a:xfrm>
            <a:off x="676759" y="4897464"/>
            <a:ext cx="5135105" cy="1595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4BFB6A-2CA4-53F6-F598-05EE060D9F29}"/>
              </a:ext>
            </a:extLst>
          </p:cNvPr>
          <p:cNvSpPr txBox="1"/>
          <p:nvPr/>
        </p:nvSpPr>
        <p:spPr>
          <a:xfrm>
            <a:off x="6558252" y="2573803"/>
            <a:ext cx="4151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Wenig direkte Korrelation der Feature zur Qualität erkennbar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85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5E593-417E-4921-AD2E-05213DA2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Qualität im Datensatz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CDC9C6-EC57-C913-0EC2-5EDC621C9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3" y="1354066"/>
            <a:ext cx="6922658" cy="466256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EEA552B-5A72-73EF-3C30-20C73CD674C7}"/>
              </a:ext>
            </a:extLst>
          </p:cNvPr>
          <p:cNvSpPr txBox="1"/>
          <p:nvPr/>
        </p:nvSpPr>
        <p:spPr>
          <a:xfrm>
            <a:off x="7200151" y="1354066"/>
            <a:ext cx="43860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 allem hoch- und </a:t>
            </a:r>
          </a:p>
          <a:p>
            <a:r>
              <a:rPr lang="de-DE" dirty="0"/>
              <a:t>niedrig-qualitative Weine</a:t>
            </a:r>
          </a:p>
          <a:p>
            <a:r>
              <a:rPr lang="de-DE" dirty="0"/>
              <a:t>sind im Datensatz</a:t>
            </a:r>
          </a:p>
          <a:p>
            <a:r>
              <a:rPr lang="de-DE" dirty="0"/>
              <a:t>unterrepräsentiert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Zusammenfassen der Klassen: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3  1, </a:t>
            </a:r>
          </a:p>
          <a:p>
            <a:r>
              <a:rPr lang="de-DE" dirty="0">
                <a:sym typeface="Wingdings" panose="05000000000000000000" pitchFamily="2" charset="2"/>
              </a:rPr>
              <a:t>4  1,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5  2,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6  3,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7  4,</a:t>
            </a:r>
          </a:p>
          <a:p>
            <a:r>
              <a:rPr lang="de-DE" dirty="0">
                <a:sym typeface="Wingdings" panose="05000000000000000000" pitchFamily="2" charset="2"/>
              </a:rPr>
              <a:t>8  4, </a:t>
            </a:r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637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DBAB-D9BD-F335-4E5C-C1ED5D9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Forest auf Testdatensatz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D69404-DD5E-63F1-F21B-9FC915F74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911" y="1314714"/>
            <a:ext cx="5476715" cy="502409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E6D559C-B814-F024-817E-D90E02209941}"/>
              </a:ext>
            </a:extLst>
          </p:cNvPr>
          <p:cNvSpPr txBox="1"/>
          <p:nvPr/>
        </p:nvSpPr>
        <p:spPr>
          <a:xfrm>
            <a:off x="6623331" y="1626499"/>
            <a:ext cx="5247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Vorhersage von Weinen der </a:t>
            </a:r>
          </a:p>
          <a:p>
            <a:r>
              <a:rPr lang="de-DE" dirty="0"/>
              <a:t>Qualitätsstufe 7 und 8 mit: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86% Präzision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55% Recall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Vorschlag:</a:t>
            </a:r>
          </a:p>
          <a:p>
            <a:r>
              <a:rPr lang="de-DE" dirty="0"/>
              <a:t>Vorselektion der Weine mit </a:t>
            </a:r>
          </a:p>
          <a:p>
            <a:r>
              <a:rPr lang="de-DE" dirty="0"/>
              <a:t>Random Forest Modell verringert </a:t>
            </a:r>
          </a:p>
          <a:p>
            <a:r>
              <a:rPr lang="de-DE" dirty="0"/>
              <a:t>den manuellen Testaufwand </a:t>
            </a:r>
          </a:p>
          <a:p>
            <a:r>
              <a:rPr lang="de-DE" dirty="0"/>
              <a:t>erheblich.</a:t>
            </a:r>
          </a:p>
        </p:txBody>
      </p:sp>
    </p:spTree>
    <p:extLst>
      <p:ext uri="{BB962C8B-B14F-4D97-AF65-F5344CB8AC3E}">
        <p14:creationId xmlns:p14="http://schemas.microsoft.com/office/powerpoint/2010/main" val="1242816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119</Words>
  <Application>Microsoft Office PowerPoint</Application>
  <PresentationFormat>Breitbild</PresentationFormat>
  <Paragraphs>39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Facette</vt:lpstr>
      <vt:lpstr>Management Summary</vt:lpstr>
      <vt:lpstr>PowerPoint-Präsentation</vt:lpstr>
      <vt:lpstr>Verteilung der Qualität im Datensatz</vt:lpstr>
      <vt:lpstr>Random Forest auf Testdatensatz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Stegmeyer</dc:creator>
  <cp:lastModifiedBy>Thomas Stegmeyer</cp:lastModifiedBy>
  <cp:revision>1</cp:revision>
  <dcterms:created xsi:type="dcterms:W3CDTF">2024-12-12T10:06:51Z</dcterms:created>
  <dcterms:modified xsi:type="dcterms:W3CDTF">2024-12-12T10:22:58Z</dcterms:modified>
</cp:coreProperties>
</file>