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0"/>
  </p:normalViewPr>
  <p:slideViewPr>
    <p:cSldViewPr snapToGrid="0" snapToObjects="1">
      <p:cViewPr>
        <p:scale>
          <a:sx n="103" d="100"/>
          <a:sy n="103" d="100"/>
        </p:scale>
        <p:origin x="3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B87E-3F75-B64F-BCF6-8770B24F7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E3354-FEB7-764B-B882-3CA4C41A2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238F6-FC48-464C-91FD-5E2D7DAAD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BF9E3-96A2-F441-8F66-B2C9801E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C914-4F83-544D-8192-AD3F6E2F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7D0D-57DB-AA42-9A51-5308D179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889A4-203E-9044-AF7F-0FB8A504A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4DD13-BF25-C544-8097-10A0F130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1CE70-7340-4246-8DC0-13DE2F06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86012-CFD1-0B42-8F42-FE15DB1C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5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CB7D3-C9D3-D849-B650-2543E8B73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A79BB-2F59-4442-A3AC-4CE26B417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2D747-6699-784A-A188-428468A8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E103-6D95-1242-87F2-5D3C25B2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26B1E-BE99-0142-83D0-6FFFC576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1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4DA1-E4F8-2C41-9F15-A5DB1C97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4383E-ADAD-C84F-8E53-8DFFF2E95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75400-23FA-8C48-885D-7EB0C7C1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E2FCD-FA4E-EF42-BDB2-2ED21E17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7E240-3699-2F47-AD49-2695B8C7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4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8B71-2663-A74F-9AAA-126F2B00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6DACD-182F-B946-AA0F-9CA9BDD4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8EFA-DF4B-9F47-A0D6-4A0ACCD4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8B140-FFFB-644D-8D81-DEF8B6FA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3BA52-75AB-484A-AAD0-FC585320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1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6DC2-C077-7646-A87E-79CC7A20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6450E-2A30-9049-B4CA-9BBCA5F78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423BB-39BA-BA44-A75F-27F1540E8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937DE-5827-0441-B0DB-75A80316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CC1D5-2C32-8B4C-AF6D-23997731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A6FD9-BCD7-0D4B-AAFD-F75978CA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7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7265-2BE2-A54B-A4DA-4E73A730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189F0-FF28-9A48-ABD4-4626100A1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D691E-4BD3-AB42-97CF-2FF4B19DD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24569-46C5-0E48-802C-10B692A78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ED1E1-B20F-C647-B639-4ADB0BD31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8FCCA-4066-8343-96EC-F10A32DE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177B1-3EC5-2A4C-8DD9-33EDFF68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D4BF5-9C04-6541-95BB-C1A7DEA9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9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CBFE-23ED-0340-A798-F0BB732A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A5EB4-366A-3F45-8A91-D3BBB30D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EBF8B-5081-CF46-B796-855661A2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B8D5A-7386-1041-8C7D-0569BDFD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7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70BF6-823C-FC43-A5AA-2EC04AF7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8588B-CA7F-7E44-9423-630412B6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88380-5D8B-B64A-83B2-A943F585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F316-01C8-7D45-9840-EDAF1AB8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9124-9739-F94C-8CC7-7D4624A6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E9597-2866-5747-9BB9-378D33849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2711E-8CF5-C343-9BC3-3C5ACA53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2EBD3-839E-A24B-804D-BE1631C9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AA57A-0680-A547-9433-515860BF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3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A92E-F5AB-B041-BB72-66A9E02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5A13BD-BBB7-D34E-A65B-EA4744A49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12C56-2C81-744C-B90F-C6285C69A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7B4CC-AD58-DC4D-BF14-5CB8EE88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691D5-864B-6B40-90DF-2C33A89E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EBD0E-053D-D54D-A2DD-DE7FE34D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7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C5D04-9BF1-174E-B0C2-0D71AF58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0816E-65AE-5B4A-BA69-455B79D3E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5B72B-1022-824D-817C-75218AF73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90777-D4DB-F44E-BA64-F53F1477FE6B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5AD06-5627-DB4F-9308-82AE7D384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BC3B-0C89-854F-A3D8-2FFAFA028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4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3CFD0AE-140B-3945-B9EB-79764906CC54}"/>
              </a:ext>
            </a:extLst>
          </p:cNvPr>
          <p:cNvSpPr/>
          <p:nvPr/>
        </p:nvSpPr>
        <p:spPr>
          <a:xfrm>
            <a:off x="850006" y="901518"/>
            <a:ext cx="10650828" cy="553792"/>
          </a:xfrm>
          <a:prstGeom prst="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r>
              <a:rPr lang="en-US" sz="2400" dirty="0"/>
              <a:t>eFood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52B9F9-D0A4-5645-BA19-CB7311D34DDF}"/>
              </a:ext>
            </a:extLst>
          </p:cNvPr>
          <p:cNvSpPr/>
          <p:nvPr/>
        </p:nvSpPr>
        <p:spPr>
          <a:xfrm>
            <a:off x="850006" y="347730"/>
            <a:ext cx="10650828" cy="5537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2E3F2EB8-FDD1-B740-9028-D835A5979048}"/>
              </a:ext>
            </a:extLst>
          </p:cNvPr>
          <p:cNvSpPr/>
          <p:nvPr/>
        </p:nvSpPr>
        <p:spPr>
          <a:xfrm rot="10800000">
            <a:off x="1030309" y="476518"/>
            <a:ext cx="334851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0772ED2-82B5-0F4E-94BA-323FECE0D68F}"/>
              </a:ext>
            </a:extLst>
          </p:cNvPr>
          <p:cNvSpPr/>
          <p:nvPr/>
        </p:nvSpPr>
        <p:spPr>
          <a:xfrm>
            <a:off x="1481068" y="476518"/>
            <a:ext cx="334851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Home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94F8D14-8043-FC46-8039-8433C7F95161}"/>
              </a:ext>
            </a:extLst>
          </p:cNvPr>
          <p:cNvSpPr/>
          <p:nvPr/>
        </p:nvSpPr>
        <p:spPr>
          <a:xfrm>
            <a:off x="11037193" y="476517"/>
            <a:ext cx="334851" cy="29621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ircular Arrow 7">
            <a:extLst>
              <a:ext uri="{FF2B5EF4-FFF2-40B4-BE49-F238E27FC236}">
                <a16:creationId xmlns:a16="http://schemas.microsoft.com/office/drawing/2014/main" id="{56538DC3-2253-8845-9020-F7372DCE963A}"/>
              </a:ext>
            </a:extLst>
          </p:cNvPr>
          <p:cNvSpPr/>
          <p:nvPr/>
        </p:nvSpPr>
        <p:spPr>
          <a:xfrm>
            <a:off x="2005930" y="476517"/>
            <a:ext cx="334851" cy="29621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10775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EF5033-2E5D-2B47-90B1-950784BC318C}"/>
              </a:ext>
            </a:extLst>
          </p:cNvPr>
          <p:cNvSpPr/>
          <p:nvPr/>
        </p:nvSpPr>
        <p:spPr>
          <a:xfrm>
            <a:off x="2581372" y="476516"/>
            <a:ext cx="8129560" cy="2962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453F4726-BB6E-624B-97F1-3F35773CF0F5}"/>
              </a:ext>
            </a:extLst>
          </p:cNvPr>
          <p:cNvSpPr/>
          <p:nvPr/>
        </p:nvSpPr>
        <p:spPr>
          <a:xfrm>
            <a:off x="2676939" y="532993"/>
            <a:ext cx="110270" cy="117390"/>
          </a:xfrm>
          <a:prstGeom prst="donu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269C2A-A99E-3E49-920A-F93606B6DA2D}"/>
              </a:ext>
            </a:extLst>
          </p:cNvPr>
          <p:cNvCxnSpPr>
            <a:stCxn id="10" idx="5"/>
          </p:cNvCxnSpPr>
          <p:nvPr/>
        </p:nvCxnSpPr>
        <p:spPr>
          <a:xfrm>
            <a:off x="2771060" y="633192"/>
            <a:ext cx="74827" cy="105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333E7D1-2B50-5143-BB58-BCA3E8B5C698}"/>
              </a:ext>
            </a:extLst>
          </p:cNvPr>
          <p:cNvSpPr/>
          <p:nvPr/>
        </p:nvSpPr>
        <p:spPr>
          <a:xfrm>
            <a:off x="850006" y="347730"/>
            <a:ext cx="10650828" cy="5859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15B095-374B-E14B-92BF-2F5699B41E54}"/>
              </a:ext>
            </a:extLst>
          </p:cNvPr>
          <p:cNvSpPr/>
          <p:nvPr/>
        </p:nvSpPr>
        <p:spPr>
          <a:xfrm>
            <a:off x="9675340" y="1001721"/>
            <a:ext cx="1529277" cy="35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 With 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3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Stern</dc:creator>
  <cp:lastModifiedBy>Thomas Stern</cp:lastModifiedBy>
  <cp:revision>2</cp:revision>
  <dcterms:created xsi:type="dcterms:W3CDTF">2020-04-14T12:59:02Z</dcterms:created>
  <dcterms:modified xsi:type="dcterms:W3CDTF">2020-04-14T13:29:48Z</dcterms:modified>
</cp:coreProperties>
</file>