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2"/>
  </p:normalViewPr>
  <p:slideViewPr>
    <p:cSldViewPr snapToGrid="0" snapToObjects="1">
      <p:cViewPr>
        <p:scale>
          <a:sx n="95" d="100"/>
          <a:sy n="95" d="100"/>
        </p:scale>
        <p:origin x="68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02ADE-2808-B04C-8705-B2BAAD8AD498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C8CF7-923B-534E-BF53-23230B27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60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C8CF7-923B-534E-BF53-23230B27D7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8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C8CF7-923B-534E-BF53-23230B27D7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79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C8CF7-923B-534E-BF53-23230B27D7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23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C8CF7-923B-534E-BF53-23230B27D7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7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B87E-3F75-B64F-BCF6-8770B24F7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E3354-FEB7-764B-B882-3CA4C41A2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38F6-FC48-464C-91FD-5E2D7DAA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BF9E3-96A2-F441-8F66-B2C9801E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C914-4F83-544D-8192-AD3F6E2F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7D0D-57DB-AA42-9A51-5308D179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889A4-203E-9044-AF7F-0FB8A504A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4DD13-BF25-C544-8097-10A0F130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CE70-7340-4246-8DC0-13DE2F06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86012-CFD1-0B42-8F42-FE15DB1C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5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CB7D3-C9D3-D849-B650-2543E8B73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A79BB-2F59-4442-A3AC-4CE26B417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2D747-6699-784A-A188-428468A8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E103-6D95-1242-87F2-5D3C25B2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26B1E-BE99-0142-83D0-6FFFC576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1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4DA1-E4F8-2C41-9F15-A5DB1C97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4383E-ADAD-C84F-8E53-8DFFF2E9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75400-23FA-8C48-885D-7EB0C7C1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E2FCD-FA4E-EF42-BDB2-2ED21E17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7E240-3699-2F47-AD49-2695B8C7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4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8B71-2663-A74F-9AAA-126F2B00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6DACD-182F-B946-AA0F-9CA9BDD4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8EFA-DF4B-9F47-A0D6-4A0ACCD4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8B140-FFFB-644D-8D81-DEF8B6FA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BA52-75AB-484A-AAD0-FC585320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1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6DC2-C077-7646-A87E-79CC7A20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6450E-2A30-9049-B4CA-9BBCA5F78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423BB-39BA-BA44-A75F-27F1540E8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937DE-5827-0441-B0DB-75A80316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CC1D5-2C32-8B4C-AF6D-23997731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A6FD9-BCD7-0D4B-AAFD-F75978CA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7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7265-2BE2-A54B-A4DA-4E73A730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189F0-FF28-9A48-ABD4-4626100A1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D691E-4BD3-AB42-97CF-2FF4B19DD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24569-46C5-0E48-802C-10B692A78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ED1E1-B20F-C647-B639-4ADB0BD31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8FCCA-4066-8343-96EC-F10A32DE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177B1-3EC5-2A4C-8DD9-33EDFF68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D4BF5-9C04-6541-95BB-C1A7DEA9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CBFE-23ED-0340-A798-F0BB732A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A5EB4-366A-3F45-8A91-D3BBB30D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EBF8B-5081-CF46-B796-855661A2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B8D5A-7386-1041-8C7D-0569BDFD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7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70BF6-823C-FC43-A5AA-2EC04AF7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8588B-CA7F-7E44-9423-630412B6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88380-5D8B-B64A-83B2-A943F585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F316-01C8-7D45-9840-EDAF1AB8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9124-9739-F94C-8CC7-7D4624A6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E9597-2866-5747-9BB9-378D3384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2711E-8CF5-C343-9BC3-3C5ACA53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2EBD3-839E-A24B-804D-BE1631C9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AA57A-0680-A547-9433-515860BF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3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A92E-F5AB-B041-BB72-66A9E02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A13BD-BBB7-D34E-A65B-EA4744A49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12C56-2C81-744C-B90F-C6285C69A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7B4CC-AD58-DC4D-BF14-5CB8EE88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691D5-864B-6B40-90DF-2C33A89E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EBD0E-053D-D54D-A2DD-DE7FE34D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C5D04-9BF1-174E-B0C2-0D71AF58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0816E-65AE-5B4A-BA69-455B79D3E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5B72B-1022-824D-817C-75218AF73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90777-D4DB-F44E-BA64-F53F1477FE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5AD06-5627-DB4F-9308-82AE7D384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BC3B-0C89-854F-A3D8-2FFAFA028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2D9D-C747-B949-A2AB-7269B3B5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4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3CFD0AE-140B-3945-B9EB-79764906CC54}"/>
              </a:ext>
            </a:extLst>
          </p:cNvPr>
          <p:cNvSpPr/>
          <p:nvPr/>
        </p:nvSpPr>
        <p:spPr>
          <a:xfrm>
            <a:off x="850006" y="901518"/>
            <a:ext cx="10650828" cy="553792"/>
          </a:xfrm>
          <a:prstGeom prst="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sz="2400" dirty="0" err="1"/>
              <a:t>efood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52B9F9-D0A4-5645-BA19-CB7311D34DDF}"/>
              </a:ext>
            </a:extLst>
          </p:cNvPr>
          <p:cNvSpPr/>
          <p:nvPr/>
        </p:nvSpPr>
        <p:spPr>
          <a:xfrm>
            <a:off x="850006" y="347730"/>
            <a:ext cx="10650828" cy="5537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E3F2EB8-FDD1-B740-9028-D835A5979048}"/>
              </a:ext>
            </a:extLst>
          </p:cNvPr>
          <p:cNvSpPr/>
          <p:nvPr/>
        </p:nvSpPr>
        <p:spPr>
          <a:xfrm rot="10800000">
            <a:off x="1030309" y="476518"/>
            <a:ext cx="334851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0772ED2-82B5-0F4E-94BA-323FECE0D68F}"/>
              </a:ext>
            </a:extLst>
          </p:cNvPr>
          <p:cNvSpPr/>
          <p:nvPr/>
        </p:nvSpPr>
        <p:spPr>
          <a:xfrm>
            <a:off x="1481068" y="476518"/>
            <a:ext cx="334851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Hom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94F8D14-8043-FC46-8039-8433C7F95161}"/>
              </a:ext>
            </a:extLst>
          </p:cNvPr>
          <p:cNvSpPr/>
          <p:nvPr/>
        </p:nvSpPr>
        <p:spPr>
          <a:xfrm>
            <a:off x="11037193" y="476517"/>
            <a:ext cx="334851" cy="29621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ular Arrow 7">
            <a:extLst>
              <a:ext uri="{FF2B5EF4-FFF2-40B4-BE49-F238E27FC236}">
                <a16:creationId xmlns:a16="http://schemas.microsoft.com/office/drawing/2014/main" id="{56538DC3-2253-8845-9020-F7372DCE963A}"/>
              </a:ext>
            </a:extLst>
          </p:cNvPr>
          <p:cNvSpPr/>
          <p:nvPr/>
        </p:nvSpPr>
        <p:spPr>
          <a:xfrm>
            <a:off x="2005930" y="476517"/>
            <a:ext cx="334851" cy="29621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0775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EF5033-2E5D-2B47-90B1-950784BC318C}"/>
              </a:ext>
            </a:extLst>
          </p:cNvPr>
          <p:cNvSpPr/>
          <p:nvPr/>
        </p:nvSpPr>
        <p:spPr>
          <a:xfrm>
            <a:off x="2581372" y="476516"/>
            <a:ext cx="8129560" cy="2962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453F4726-BB6E-624B-97F1-3F35773CF0F5}"/>
              </a:ext>
            </a:extLst>
          </p:cNvPr>
          <p:cNvSpPr/>
          <p:nvPr/>
        </p:nvSpPr>
        <p:spPr>
          <a:xfrm>
            <a:off x="2676939" y="532993"/>
            <a:ext cx="110270" cy="117390"/>
          </a:xfrm>
          <a:prstGeom prst="donu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269C2A-A99E-3E49-920A-F93606B6DA2D}"/>
              </a:ext>
            </a:extLst>
          </p:cNvPr>
          <p:cNvCxnSpPr>
            <a:stCxn id="10" idx="5"/>
          </p:cNvCxnSpPr>
          <p:nvPr/>
        </p:nvCxnSpPr>
        <p:spPr>
          <a:xfrm>
            <a:off x="2771060" y="633192"/>
            <a:ext cx="74827" cy="105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333E7D1-2B50-5143-BB58-BCA3E8B5C698}"/>
              </a:ext>
            </a:extLst>
          </p:cNvPr>
          <p:cNvSpPr/>
          <p:nvPr/>
        </p:nvSpPr>
        <p:spPr>
          <a:xfrm>
            <a:off x="850006" y="347730"/>
            <a:ext cx="10650828" cy="5859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15B095-374B-E14B-92BF-2F5699B41E54}"/>
              </a:ext>
            </a:extLst>
          </p:cNvPr>
          <p:cNvSpPr/>
          <p:nvPr/>
        </p:nvSpPr>
        <p:spPr>
          <a:xfrm>
            <a:off x="9675340" y="1001721"/>
            <a:ext cx="1529277" cy="35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 With GitHub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7AC3FD8-50E7-1449-BC9E-E2DC407C5212}"/>
              </a:ext>
            </a:extLst>
          </p:cNvPr>
          <p:cNvSpPr/>
          <p:nvPr/>
        </p:nvSpPr>
        <p:spPr>
          <a:xfrm>
            <a:off x="1365160" y="1584095"/>
            <a:ext cx="3129567" cy="2962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Search</a:t>
            </a:r>
          </a:p>
        </p:txBody>
      </p:sp>
      <p:sp>
        <p:nvSpPr>
          <p:cNvPr id="19" name="Donut 18">
            <a:extLst>
              <a:ext uri="{FF2B5EF4-FFF2-40B4-BE49-F238E27FC236}">
                <a16:creationId xmlns:a16="http://schemas.microsoft.com/office/drawing/2014/main" id="{C7F65381-EE06-EA4F-93BD-8A7F19B28ED7}"/>
              </a:ext>
            </a:extLst>
          </p:cNvPr>
          <p:cNvSpPr/>
          <p:nvPr/>
        </p:nvSpPr>
        <p:spPr>
          <a:xfrm>
            <a:off x="1460727" y="1640572"/>
            <a:ext cx="110270" cy="117390"/>
          </a:xfrm>
          <a:prstGeom prst="donu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9E478D-81B3-254A-BBF1-0EEEF9A6E61F}"/>
              </a:ext>
            </a:extLst>
          </p:cNvPr>
          <p:cNvCxnSpPr>
            <a:stCxn id="19" idx="5"/>
          </p:cNvCxnSpPr>
          <p:nvPr/>
        </p:nvCxnSpPr>
        <p:spPr>
          <a:xfrm>
            <a:off x="1554848" y="1740771"/>
            <a:ext cx="74827" cy="105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0DC96C1-5886-8A4B-A49C-FD010631C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443203"/>
              </p:ext>
            </p:extLst>
          </p:nvPr>
        </p:nvGraphicFramePr>
        <p:xfrm>
          <a:off x="1365159" y="2550017"/>
          <a:ext cx="8950818" cy="3772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3606">
                  <a:extLst>
                    <a:ext uri="{9D8B030D-6E8A-4147-A177-3AD203B41FA5}">
                      <a16:colId xmlns:a16="http://schemas.microsoft.com/office/drawing/2014/main" val="1231118601"/>
                    </a:ext>
                  </a:extLst>
                </a:gridCol>
                <a:gridCol w="2983606">
                  <a:extLst>
                    <a:ext uri="{9D8B030D-6E8A-4147-A177-3AD203B41FA5}">
                      <a16:colId xmlns:a16="http://schemas.microsoft.com/office/drawing/2014/main" val="2596623796"/>
                    </a:ext>
                  </a:extLst>
                </a:gridCol>
                <a:gridCol w="2983606">
                  <a:extLst>
                    <a:ext uri="{9D8B030D-6E8A-4147-A177-3AD203B41FA5}">
                      <a16:colId xmlns:a16="http://schemas.microsoft.com/office/drawing/2014/main" val="1884620015"/>
                    </a:ext>
                  </a:extLst>
                </a:gridCol>
              </a:tblGrid>
              <a:tr h="450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en:celery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 to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43541"/>
                  </a:ext>
                </a:extLst>
              </a:tr>
              <a:tr h="450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Coeur de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laitue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 to Cart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564742"/>
                  </a:ext>
                </a:extLst>
              </a:tr>
              <a:tr h="60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glace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saveur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peche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Aliments et boissons √† base de v√©g√©taux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 to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080902"/>
                  </a:ext>
                </a:extLst>
              </a:tr>
              <a:tr h="450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Green Chile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 to Cart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003779"/>
                  </a:ext>
                </a:extLst>
              </a:tr>
              <a:tr h="450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Chopped Mixed Greens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 to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319870"/>
                  </a:ext>
                </a:extLst>
              </a:tr>
              <a:tr h="450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Bean Sprouts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en:fresh-mung-bean-sprouts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 to Cart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819702"/>
                  </a:ext>
                </a:extLst>
              </a:tr>
              <a:tr h="450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Stir-Fry Vegetables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 to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21221"/>
                  </a:ext>
                </a:extLst>
              </a:tr>
              <a:tr h="4504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Chopped Collard Greens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 to Cart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28932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2481228-F98D-4B41-858D-D46381AF067C}"/>
              </a:ext>
            </a:extLst>
          </p:cNvPr>
          <p:cNvSpPr txBox="1"/>
          <p:nvPr/>
        </p:nvSpPr>
        <p:spPr>
          <a:xfrm>
            <a:off x="5335718" y="1996228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C7BB9B-9F19-6C47-91B0-F78E0ECB7E31}"/>
              </a:ext>
            </a:extLst>
          </p:cNvPr>
          <p:cNvSpPr/>
          <p:nvPr/>
        </p:nvSpPr>
        <p:spPr>
          <a:xfrm>
            <a:off x="1197734" y="6224808"/>
            <a:ext cx="9513198" cy="28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EA9B13-9227-BE44-AB09-0C14DCFBF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802" y="1455309"/>
            <a:ext cx="170032" cy="47609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25CA6F-25E5-924F-8779-C15AF95F3D90}"/>
              </a:ext>
            </a:extLst>
          </p:cNvPr>
          <p:cNvSpPr txBox="1"/>
          <p:nvPr/>
        </p:nvSpPr>
        <p:spPr>
          <a:xfrm>
            <a:off x="9102427" y="1514601"/>
            <a:ext cx="114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Cart</a:t>
            </a:r>
          </a:p>
        </p:txBody>
      </p:sp>
    </p:spTree>
    <p:extLst>
      <p:ext uri="{BB962C8B-B14F-4D97-AF65-F5344CB8AC3E}">
        <p14:creationId xmlns:p14="http://schemas.microsoft.com/office/powerpoint/2010/main" val="252833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3CFD0AE-140B-3945-B9EB-79764906CC54}"/>
              </a:ext>
            </a:extLst>
          </p:cNvPr>
          <p:cNvSpPr/>
          <p:nvPr/>
        </p:nvSpPr>
        <p:spPr>
          <a:xfrm>
            <a:off x="850006" y="901518"/>
            <a:ext cx="10650828" cy="553792"/>
          </a:xfrm>
          <a:prstGeom prst="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sz="2400" dirty="0" err="1"/>
              <a:t>efood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52B9F9-D0A4-5645-BA19-CB7311D34DDF}"/>
              </a:ext>
            </a:extLst>
          </p:cNvPr>
          <p:cNvSpPr/>
          <p:nvPr/>
        </p:nvSpPr>
        <p:spPr>
          <a:xfrm>
            <a:off x="850006" y="347730"/>
            <a:ext cx="10650828" cy="5537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E3F2EB8-FDD1-B740-9028-D835A5979048}"/>
              </a:ext>
            </a:extLst>
          </p:cNvPr>
          <p:cNvSpPr/>
          <p:nvPr/>
        </p:nvSpPr>
        <p:spPr>
          <a:xfrm rot="10800000">
            <a:off x="1030309" y="476518"/>
            <a:ext cx="334851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0772ED2-82B5-0F4E-94BA-323FECE0D68F}"/>
              </a:ext>
            </a:extLst>
          </p:cNvPr>
          <p:cNvSpPr/>
          <p:nvPr/>
        </p:nvSpPr>
        <p:spPr>
          <a:xfrm>
            <a:off x="1481068" y="476518"/>
            <a:ext cx="334851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Hom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94F8D14-8043-FC46-8039-8433C7F95161}"/>
              </a:ext>
            </a:extLst>
          </p:cNvPr>
          <p:cNvSpPr/>
          <p:nvPr/>
        </p:nvSpPr>
        <p:spPr>
          <a:xfrm>
            <a:off x="11037193" y="476517"/>
            <a:ext cx="334851" cy="29621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ular Arrow 7">
            <a:extLst>
              <a:ext uri="{FF2B5EF4-FFF2-40B4-BE49-F238E27FC236}">
                <a16:creationId xmlns:a16="http://schemas.microsoft.com/office/drawing/2014/main" id="{56538DC3-2253-8845-9020-F7372DCE963A}"/>
              </a:ext>
            </a:extLst>
          </p:cNvPr>
          <p:cNvSpPr/>
          <p:nvPr/>
        </p:nvSpPr>
        <p:spPr>
          <a:xfrm>
            <a:off x="2005930" y="476517"/>
            <a:ext cx="334851" cy="29621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0775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EF5033-2E5D-2B47-90B1-950784BC318C}"/>
              </a:ext>
            </a:extLst>
          </p:cNvPr>
          <p:cNvSpPr/>
          <p:nvPr/>
        </p:nvSpPr>
        <p:spPr>
          <a:xfrm>
            <a:off x="2581372" y="476516"/>
            <a:ext cx="8129560" cy="2962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453F4726-BB6E-624B-97F1-3F35773CF0F5}"/>
              </a:ext>
            </a:extLst>
          </p:cNvPr>
          <p:cNvSpPr/>
          <p:nvPr/>
        </p:nvSpPr>
        <p:spPr>
          <a:xfrm>
            <a:off x="2676939" y="532993"/>
            <a:ext cx="110270" cy="117390"/>
          </a:xfrm>
          <a:prstGeom prst="donu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269C2A-A99E-3E49-920A-F93606B6DA2D}"/>
              </a:ext>
            </a:extLst>
          </p:cNvPr>
          <p:cNvCxnSpPr>
            <a:stCxn id="10" idx="5"/>
          </p:cNvCxnSpPr>
          <p:nvPr/>
        </p:nvCxnSpPr>
        <p:spPr>
          <a:xfrm>
            <a:off x="2771060" y="633192"/>
            <a:ext cx="74827" cy="105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333E7D1-2B50-5143-BB58-BCA3E8B5C698}"/>
              </a:ext>
            </a:extLst>
          </p:cNvPr>
          <p:cNvSpPr/>
          <p:nvPr/>
        </p:nvSpPr>
        <p:spPr>
          <a:xfrm>
            <a:off x="850006" y="347730"/>
            <a:ext cx="10650828" cy="5859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15B095-374B-E14B-92BF-2F5699B41E54}"/>
              </a:ext>
            </a:extLst>
          </p:cNvPr>
          <p:cNvSpPr/>
          <p:nvPr/>
        </p:nvSpPr>
        <p:spPr>
          <a:xfrm>
            <a:off x="9675340" y="1001721"/>
            <a:ext cx="1529277" cy="35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 With GitHub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481228-F98D-4B41-858D-D46381AF067C}"/>
              </a:ext>
            </a:extLst>
          </p:cNvPr>
          <p:cNvSpPr txBox="1"/>
          <p:nvPr/>
        </p:nvSpPr>
        <p:spPr>
          <a:xfrm>
            <a:off x="5335718" y="1539030"/>
            <a:ext cx="99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Celery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87492-8097-EE4B-AE72-E7BAB449DFA9}"/>
              </a:ext>
            </a:extLst>
          </p:cNvPr>
          <p:cNvSpPr txBox="1"/>
          <p:nvPr/>
        </p:nvSpPr>
        <p:spPr>
          <a:xfrm>
            <a:off x="1365160" y="2026523"/>
            <a:ext cx="6165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651511016</a:t>
            </a:r>
            <a:endParaRPr lang="en-US" b="1" dirty="0"/>
          </a:p>
          <a:p>
            <a:r>
              <a:rPr lang="en-US" b="1" dirty="0"/>
              <a:t>Category:</a:t>
            </a:r>
            <a:r>
              <a:rPr lang="en-US" dirty="0"/>
              <a:t> </a:t>
            </a:r>
            <a:r>
              <a:rPr lang="en-US" dirty="0" err="1"/>
              <a:t>en:celery</a:t>
            </a:r>
            <a:endParaRPr lang="en-US" dirty="0"/>
          </a:p>
          <a:p>
            <a:r>
              <a:rPr lang="en-US" b="1" dirty="0"/>
              <a:t>URL: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https://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world.openfoodfacts.org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/product/0000651511016</a:t>
            </a:r>
          </a:p>
          <a:p>
            <a:endParaRPr lang="en-US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45D156-FB84-834E-AE3E-000DECCA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554107"/>
              </p:ext>
            </p:extLst>
          </p:nvPr>
        </p:nvGraphicFramePr>
        <p:xfrm>
          <a:off x="5683250" y="3082133"/>
          <a:ext cx="825500" cy="192405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97462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209764"/>
                  </a:ext>
                </a:extLst>
              </a:tr>
            </a:tbl>
          </a:graphicData>
        </a:graphic>
      </p:graphicFrame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9C09854-3733-2C41-8BF1-F65128C87944}"/>
              </a:ext>
            </a:extLst>
          </p:cNvPr>
          <p:cNvSpPr/>
          <p:nvPr/>
        </p:nvSpPr>
        <p:spPr>
          <a:xfrm>
            <a:off x="5071319" y="3427398"/>
            <a:ext cx="1519518" cy="5493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153164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3CFD0AE-140B-3945-B9EB-79764906CC54}"/>
              </a:ext>
            </a:extLst>
          </p:cNvPr>
          <p:cNvSpPr/>
          <p:nvPr/>
        </p:nvSpPr>
        <p:spPr>
          <a:xfrm>
            <a:off x="850006" y="901518"/>
            <a:ext cx="10650828" cy="553792"/>
          </a:xfrm>
          <a:prstGeom prst="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sz="2400" dirty="0" err="1"/>
              <a:t>efood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52B9F9-D0A4-5645-BA19-CB7311D34DDF}"/>
              </a:ext>
            </a:extLst>
          </p:cNvPr>
          <p:cNvSpPr/>
          <p:nvPr/>
        </p:nvSpPr>
        <p:spPr>
          <a:xfrm>
            <a:off x="850006" y="347730"/>
            <a:ext cx="10650828" cy="5537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E3F2EB8-FDD1-B740-9028-D835A5979048}"/>
              </a:ext>
            </a:extLst>
          </p:cNvPr>
          <p:cNvSpPr/>
          <p:nvPr/>
        </p:nvSpPr>
        <p:spPr>
          <a:xfrm rot="10800000">
            <a:off x="1030309" y="476518"/>
            <a:ext cx="334851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0772ED2-82B5-0F4E-94BA-323FECE0D68F}"/>
              </a:ext>
            </a:extLst>
          </p:cNvPr>
          <p:cNvSpPr/>
          <p:nvPr/>
        </p:nvSpPr>
        <p:spPr>
          <a:xfrm>
            <a:off x="1481068" y="476518"/>
            <a:ext cx="334851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Hom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94F8D14-8043-FC46-8039-8433C7F95161}"/>
              </a:ext>
            </a:extLst>
          </p:cNvPr>
          <p:cNvSpPr/>
          <p:nvPr/>
        </p:nvSpPr>
        <p:spPr>
          <a:xfrm>
            <a:off x="11037193" y="476517"/>
            <a:ext cx="334851" cy="29621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ular Arrow 7">
            <a:extLst>
              <a:ext uri="{FF2B5EF4-FFF2-40B4-BE49-F238E27FC236}">
                <a16:creationId xmlns:a16="http://schemas.microsoft.com/office/drawing/2014/main" id="{56538DC3-2253-8845-9020-F7372DCE963A}"/>
              </a:ext>
            </a:extLst>
          </p:cNvPr>
          <p:cNvSpPr/>
          <p:nvPr/>
        </p:nvSpPr>
        <p:spPr>
          <a:xfrm>
            <a:off x="2005930" y="476517"/>
            <a:ext cx="334851" cy="29621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0775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EF5033-2E5D-2B47-90B1-950784BC318C}"/>
              </a:ext>
            </a:extLst>
          </p:cNvPr>
          <p:cNvSpPr/>
          <p:nvPr/>
        </p:nvSpPr>
        <p:spPr>
          <a:xfrm>
            <a:off x="2581372" y="476516"/>
            <a:ext cx="8129560" cy="2962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453F4726-BB6E-624B-97F1-3F35773CF0F5}"/>
              </a:ext>
            </a:extLst>
          </p:cNvPr>
          <p:cNvSpPr/>
          <p:nvPr/>
        </p:nvSpPr>
        <p:spPr>
          <a:xfrm>
            <a:off x="2676939" y="532993"/>
            <a:ext cx="110270" cy="117390"/>
          </a:xfrm>
          <a:prstGeom prst="donu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269C2A-A99E-3E49-920A-F93606B6DA2D}"/>
              </a:ext>
            </a:extLst>
          </p:cNvPr>
          <p:cNvCxnSpPr>
            <a:stCxn id="10" idx="5"/>
          </p:cNvCxnSpPr>
          <p:nvPr/>
        </p:nvCxnSpPr>
        <p:spPr>
          <a:xfrm>
            <a:off x="2771060" y="633192"/>
            <a:ext cx="74827" cy="105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333E7D1-2B50-5143-BB58-BCA3E8B5C698}"/>
              </a:ext>
            </a:extLst>
          </p:cNvPr>
          <p:cNvSpPr/>
          <p:nvPr/>
        </p:nvSpPr>
        <p:spPr>
          <a:xfrm>
            <a:off x="850006" y="347730"/>
            <a:ext cx="10650828" cy="5859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15B095-374B-E14B-92BF-2F5699B41E54}"/>
              </a:ext>
            </a:extLst>
          </p:cNvPr>
          <p:cNvSpPr/>
          <p:nvPr/>
        </p:nvSpPr>
        <p:spPr>
          <a:xfrm>
            <a:off x="9675340" y="1001721"/>
            <a:ext cx="1529277" cy="35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 With GitHub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481228-F98D-4B41-858D-D46381AF067C}"/>
              </a:ext>
            </a:extLst>
          </p:cNvPr>
          <p:cNvSpPr txBox="1"/>
          <p:nvPr/>
        </p:nvSpPr>
        <p:spPr>
          <a:xfrm>
            <a:off x="5472646" y="1564858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Cart</a:t>
            </a:r>
            <a:endParaRPr lang="en-US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45D156-FB84-834E-AE3E-000DECCA0F90}"/>
              </a:ext>
            </a:extLst>
          </p:cNvPr>
          <p:cNvGraphicFramePr>
            <a:graphicFrameLocks noGrp="1"/>
          </p:cNvGraphicFramePr>
          <p:nvPr/>
        </p:nvGraphicFramePr>
        <p:xfrm>
          <a:off x="5683250" y="3082133"/>
          <a:ext cx="825500" cy="192405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97462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20976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0436BC9-C0B7-424D-B66D-7D149039A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681876"/>
              </p:ext>
            </p:extLst>
          </p:nvPr>
        </p:nvGraphicFramePr>
        <p:xfrm>
          <a:off x="1365159" y="2136071"/>
          <a:ext cx="5967212" cy="4171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3606">
                  <a:extLst>
                    <a:ext uri="{9D8B030D-6E8A-4147-A177-3AD203B41FA5}">
                      <a16:colId xmlns:a16="http://schemas.microsoft.com/office/drawing/2014/main" val="1231118601"/>
                    </a:ext>
                  </a:extLst>
                </a:gridCol>
                <a:gridCol w="2983606">
                  <a:extLst>
                    <a:ext uri="{9D8B030D-6E8A-4147-A177-3AD203B41FA5}">
                      <a16:colId xmlns:a16="http://schemas.microsoft.com/office/drawing/2014/main" val="1884620015"/>
                    </a:ext>
                  </a:extLst>
                </a:gridCol>
              </a:tblGrid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43541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Coeur de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laitue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564742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glace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saveur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peche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080902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Green Chile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003779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Chopped Mixed Greens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319870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Bean Sprouts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819702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Stir-Fry Vegetables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21221"/>
                  </a:ext>
                </a:extLst>
              </a:tr>
              <a:tr h="52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Chopped Collard Greens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Remove from 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28932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A9EF0A7-9D66-3342-8787-E559D7A12B21}"/>
              </a:ext>
            </a:extLst>
          </p:cNvPr>
          <p:cNvSpPr/>
          <p:nvPr/>
        </p:nvSpPr>
        <p:spPr>
          <a:xfrm>
            <a:off x="1197734" y="6224808"/>
            <a:ext cx="9513198" cy="28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3A0F02-7396-5849-910F-C663A944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802" y="1455309"/>
            <a:ext cx="170032" cy="47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7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2723E2F-3560-0945-AB37-8B1D58708BC1}"/>
              </a:ext>
            </a:extLst>
          </p:cNvPr>
          <p:cNvSpPr/>
          <p:nvPr/>
        </p:nvSpPr>
        <p:spPr>
          <a:xfrm>
            <a:off x="1075764" y="793376"/>
            <a:ext cx="1828801" cy="17884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url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78A2C7-CA97-5F4D-92D7-6D1713ACA531}"/>
              </a:ext>
            </a:extLst>
          </p:cNvPr>
          <p:cNvSpPr/>
          <p:nvPr/>
        </p:nvSpPr>
        <p:spPr>
          <a:xfrm>
            <a:off x="3581400" y="793376"/>
            <a:ext cx="2160494" cy="17884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product_list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products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4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11287</TotalTime>
  <Words>175</Words>
  <Application>Microsoft Macintosh PowerPoint</Application>
  <PresentationFormat>Widescreen</PresentationFormat>
  <Paragraphs>68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Stern</dc:creator>
  <cp:lastModifiedBy>Thomas Stern</cp:lastModifiedBy>
  <cp:revision>15</cp:revision>
  <dcterms:created xsi:type="dcterms:W3CDTF">2020-04-14T12:59:02Z</dcterms:created>
  <dcterms:modified xsi:type="dcterms:W3CDTF">2020-04-25T13:22:01Z</dcterms:modified>
</cp:coreProperties>
</file>