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2"/>
  </p:normalViewPr>
  <p:slideViewPr>
    <p:cSldViewPr snapToGrid="0" snapToObjects="1">
      <p:cViewPr>
        <p:scale>
          <a:sx n="95" d="100"/>
          <a:sy n="95" d="100"/>
        </p:scale>
        <p:origin x="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2ADE-2808-B04C-8705-B2BAAD8AD49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C8CF7-923B-534E-BF53-23230B27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87E-3F75-B64F-BCF6-8770B24F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3354-FEB7-764B-B882-3CA4C41A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38F6-FC48-464C-91FD-5E2D7DAA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F9E3-96A2-F441-8F66-B2C9801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C914-4F83-544D-8192-AD3F6E2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D0D-57DB-AA42-9A51-5308D179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9A4-203E-9044-AF7F-0FB8A504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DD13-BF25-C544-8097-10A0F13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E70-7340-4246-8DC0-13DE2F06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012-CFD1-0B42-8F42-FE15DB1C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B7D3-C9D3-D849-B650-2543E8B7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79BB-2F59-4442-A3AC-4CE26B41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D747-6699-784A-A188-428468A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103-6D95-1242-87F2-5D3C25B2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B1E-BE99-0142-83D0-6FFFC57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DA1-E4F8-2C41-9F15-A5DB1C9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383E-ADAD-C84F-8E53-8DFFF2E9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5400-23FA-8C48-885D-7EB0C7C1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2FCD-FA4E-EF42-BDB2-2ED21E1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E240-3699-2F47-AD49-2695B8C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B71-2663-A74F-9AAA-126F2B0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DACD-182F-B946-AA0F-9CA9BDD4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EFA-DF4B-9F47-A0D6-4A0ACCD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B140-FFFB-644D-8D81-DEF8B6F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BA52-75AB-484A-AAD0-FC58532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DC2-C077-7646-A87E-79CC7A20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450E-2A30-9049-B4CA-9BBCA5F7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23BB-39BA-BA44-A75F-27F1540E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37DE-5827-0441-B0DB-75A80316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1D5-2C32-8B4C-AF6D-2399773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6FD9-BCD7-0D4B-AAFD-F75978CA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265-2BE2-A54B-A4DA-4E73A73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89F0-FF28-9A48-ABD4-4626100A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691E-4BD3-AB42-97CF-2FF4B19D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4569-46C5-0E48-802C-10B692A7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D1E1-B20F-C647-B639-4ADB0BD3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FCCA-4066-8343-96EC-F10A32D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77B1-3EC5-2A4C-8DD9-33EDFF6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4BF5-9C04-6541-95BB-C1A7DEA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BFE-23ED-0340-A798-F0BB732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5EB4-366A-3F45-8A91-D3BBB30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BF8B-5081-CF46-B796-855661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B8D5A-7386-1041-8C7D-0569BDF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0BF6-823C-FC43-A5AA-2EC04AF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8588B-CA7F-7E44-9423-630412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8380-5D8B-B64A-83B2-A943F585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316-01C8-7D45-9840-EDAF1AB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9124-9739-F94C-8CC7-7D4624A6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9597-2866-5747-9BB9-378D3384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711E-8CF5-C343-9BC3-3C5ACA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EBD3-839E-A24B-804D-BE1631C9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A57A-0680-A547-9433-515860B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A92E-F5AB-B041-BB72-66A9E0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A13BD-BBB7-D34E-A65B-EA4744A4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2C56-2C81-744C-B90F-C6285C69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B4CC-AD58-DC4D-BF14-5CB8EE8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91D5-864B-6B40-90DF-2C33A89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BD0E-053D-D54D-A2DD-DE7FE34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C5D04-9BF1-174E-B0C2-0D71AF5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816E-65AE-5B4A-BA69-455B79D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B72B-1022-824D-817C-75218AF7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AD06-5627-DB4F-9308-82AE7D384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3B-0C89-854F-A3D8-2FFAFA0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AC3FD8-50E7-1449-BC9E-E2DC407C5212}"/>
              </a:ext>
            </a:extLst>
          </p:cNvPr>
          <p:cNvSpPr/>
          <p:nvPr/>
        </p:nvSpPr>
        <p:spPr>
          <a:xfrm>
            <a:off x="1365160" y="1584095"/>
            <a:ext cx="3129567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Search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C7F65381-EE06-EA4F-93BD-8A7F19B28ED7}"/>
              </a:ext>
            </a:extLst>
          </p:cNvPr>
          <p:cNvSpPr/>
          <p:nvPr/>
        </p:nvSpPr>
        <p:spPr>
          <a:xfrm>
            <a:off x="1460727" y="1640572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9E478D-81B3-254A-BBF1-0EEEF9A6E61F}"/>
              </a:ext>
            </a:extLst>
          </p:cNvPr>
          <p:cNvCxnSpPr>
            <a:stCxn id="19" idx="5"/>
          </p:cNvCxnSpPr>
          <p:nvPr/>
        </p:nvCxnSpPr>
        <p:spPr>
          <a:xfrm>
            <a:off x="1554848" y="1740771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DC96C1-5886-8A4B-A49C-FD010631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43203"/>
              </p:ext>
            </p:extLst>
          </p:nvPr>
        </p:nvGraphicFramePr>
        <p:xfrm>
          <a:off x="1365159" y="2550017"/>
          <a:ext cx="8950818" cy="3772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606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2596623796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1884620015"/>
                    </a:ext>
                  </a:extLst>
                </a:gridCol>
              </a:tblGrid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en:celery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60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Aliments et boissons √† base de v√©g√©taux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en:fresh-mung-bean-sprouts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335718" y="199622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B9B-9F19-6C47-91B0-F78E0ECB7E31}"/>
              </a:ext>
            </a:extLst>
          </p:cNvPr>
          <p:cNvSpPr/>
          <p:nvPr/>
        </p:nvSpPr>
        <p:spPr>
          <a:xfrm>
            <a:off x="1197734" y="6224808"/>
            <a:ext cx="9513198" cy="28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EA9B13-9227-BE44-AB09-0C14DCFB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3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335718" y="1539030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Celery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7492-8097-EE4B-AE72-E7BAB449DFA9}"/>
              </a:ext>
            </a:extLst>
          </p:cNvPr>
          <p:cNvSpPr txBox="1"/>
          <p:nvPr/>
        </p:nvSpPr>
        <p:spPr>
          <a:xfrm>
            <a:off x="1365160" y="2026523"/>
            <a:ext cx="616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651511016</a:t>
            </a:r>
            <a:endParaRPr lang="en-US" b="1" dirty="0"/>
          </a:p>
          <a:p>
            <a:r>
              <a:rPr lang="en-US" b="1" dirty="0"/>
              <a:t>Category:</a:t>
            </a:r>
            <a:r>
              <a:rPr lang="en-US" dirty="0"/>
              <a:t> </a:t>
            </a:r>
            <a:r>
              <a:rPr lang="en-US" dirty="0" err="1"/>
              <a:t>en:celery</a:t>
            </a:r>
            <a:endParaRPr lang="en-US" dirty="0"/>
          </a:p>
          <a:p>
            <a:r>
              <a:rPr lang="en-US" b="1" dirty="0"/>
              <a:t>URL: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world.openfoodfacts.org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/product/0000651511016</a:t>
            </a:r>
          </a:p>
          <a:p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54107"/>
              </p:ext>
            </p:extLst>
          </p:nvPr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C09854-3733-2C41-8BF1-F65128C87944}"/>
              </a:ext>
            </a:extLst>
          </p:cNvPr>
          <p:cNvSpPr/>
          <p:nvPr/>
        </p:nvSpPr>
        <p:spPr>
          <a:xfrm>
            <a:off x="5071319" y="3427398"/>
            <a:ext cx="1519518" cy="5493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5316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472646" y="156485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Cart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/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436BC9-C0B7-424D-B66D-7D149039A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81876"/>
              </p:ext>
            </p:extLst>
          </p:nvPr>
        </p:nvGraphicFramePr>
        <p:xfrm>
          <a:off x="1365159" y="2136071"/>
          <a:ext cx="5967212" cy="417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606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1884620015"/>
                    </a:ext>
                  </a:extLst>
                </a:gridCol>
              </a:tblGrid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A9EF0A7-9D66-3342-8787-E559D7A12B21}"/>
              </a:ext>
            </a:extLst>
          </p:cNvPr>
          <p:cNvSpPr/>
          <p:nvPr/>
        </p:nvSpPr>
        <p:spPr>
          <a:xfrm>
            <a:off x="1197734" y="6224808"/>
            <a:ext cx="9513198" cy="28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A0F02-7396-5849-910F-C663A944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723E2F-3560-0945-AB37-8B1D58708BC1}"/>
              </a:ext>
            </a:extLst>
          </p:cNvPr>
          <p:cNvSpPr/>
          <p:nvPr/>
        </p:nvSpPr>
        <p:spPr>
          <a:xfrm>
            <a:off x="1075764" y="793376"/>
            <a:ext cx="1828801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78A2C7-CA97-5F4D-92D7-6D1713ACA531}"/>
              </a:ext>
            </a:extLst>
          </p:cNvPr>
          <p:cNvSpPr/>
          <p:nvPr/>
        </p:nvSpPr>
        <p:spPr>
          <a:xfrm>
            <a:off x="3581400" y="793376"/>
            <a:ext cx="2160494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user_id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product_list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7164</TotalTime>
  <Words>170</Words>
  <Application>Microsoft Macintosh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Stern</dc:creator>
  <cp:lastModifiedBy>Thomas Stern</cp:lastModifiedBy>
  <cp:revision>12</cp:revision>
  <dcterms:created xsi:type="dcterms:W3CDTF">2020-04-14T12:59:02Z</dcterms:created>
  <dcterms:modified xsi:type="dcterms:W3CDTF">2020-04-22T16:39:50Z</dcterms:modified>
</cp:coreProperties>
</file>