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65"/>
  </p:normalViewPr>
  <p:slideViewPr>
    <p:cSldViewPr snapToGrid="0" snapToObjects="1">
      <p:cViewPr>
        <p:scale>
          <a:sx n="130" d="100"/>
          <a:sy n="13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902ADE-2808-B04C-8705-B2BAAD8AD498}" type="datetimeFigureOut">
              <a:rPr lang="en-US" smtClean="0"/>
              <a:t>4/29/20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3C8CF7-923B-534E-BF53-23230B27D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60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Index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3C8CF7-923B-534E-BF53-23230B27D7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88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Product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3C8CF7-923B-534E-BF53-23230B27D7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79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Cart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3C8CF7-923B-534E-BF53-23230B27D7C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123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Database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3C8CF7-923B-534E-BF53-23230B27D7C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977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9B87E-3F75-B64F-BCF6-8770B24F7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2E3354-FEB7-764B-B882-3CA4C41A25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238F6-FC48-464C-91FD-5E2D7DAAD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90777-D4DB-F44E-BA64-F53F1477FE6B}" type="datetimeFigureOut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BF9E3-96A2-F441-8F66-B2C9801E3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6C914-4F83-544D-8192-AD3F6E2F6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2D9D-C747-B949-A2AB-7269B3B5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13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D7D0D-57DB-AA42-9A51-5308D1799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A889A4-203E-9044-AF7F-0FB8A504A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4DD13-BF25-C544-8097-10A0F1309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90777-D4DB-F44E-BA64-F53F1477FE6B}" type="datetimeFigureOut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1CE70-7340-4246-8DC0-13DE2F06E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86012-CFD1-0B42-8F42-FE15DB1C6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2D9D-C747-B949-A2AB-7269B3B5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252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2CB7D3-C9D3-D849-B650-2543E8B738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1A79BB-2F59-4442-A3AC-4CE26B417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2D747-6699-784A-A188-428468A8D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90777-D4DB-F44E-BA64-F53F1477FE6B}" type="datetimeFigureOut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0E103-6D95-1242-87F2-5D3C25B26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26B1E-BE99-0142-83D0-6FFFC576D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2D9D-C747-B949-A2AB-7269B3B5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913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F4DA1-E4F8-2C41-9F15-A5DB1C972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4383E-ADAD-C84F-8E53-8DFFF2E95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75400-23FA-8C48-885D-7EB0C7C1B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90777-D4DB-F44E-BA64-F53F1477FE6B}" type="datetimeFigureOut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E2FCD-FA4E-EF42-BDB2-2ED21E17A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7E240-3699-2F47-AD49-2695B8C74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2D9D-C747-B949-A2AB-7269B3B5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45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58B71-2663-A74F-9AAA-126F2B00A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16DACD-182F-B946-AA0F-9CA9BDD4F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E8EFA-DF4B-9F47-A0D6-4A0ACCD4B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90777-D4DB-F44E-BA64-F53F1477FE6B}" type="datetimeFigureOut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8B140-FFFB-644D-8D81-DEF8B6FA9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3BA52-75AB-484A-AAD0-FC585320B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2D9D-C747-B949-A2AB-7269B3B5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10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76DC2-C077-7646-A87E-79CC7A201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6450E-2A30-9049-B4CA-9BBCA5F786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3423BB-39BA-BA44-A75F-27F1540E8D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1937DE-5827-0441-B0DB-75A80316F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90777-D4DB-F44E-BA64-F53F1477FE6B}" type="datetimeFigureOut">
              <a:rPr lang="en-US" smtClean="0"/>
              <a:t>4/29/20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6CC1D5-2C32-8B4C-AF6D-23997731C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FA6FD9-BCD7-0D4B-AAFD-F75978CA3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2D9D-C747-B949-A2AB-7269B3B5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76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47265-2BE2-A54B-A4DA-4E73A7303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189F0-FF28-9A48-ABD4-4626100A1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DD691E-4BD3-AB42-97CF-2FF4B19DD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024569-46C5-0E48-802C-10B692A784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9ED1E1-B20F-C647-B639-4ADB0BD319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28FCCA-4066-8343-96EC-F10A32DEB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90777-D4DB-F44E-BA64-F53F1477FE6B}" type="datetimeFigureOut">
              <a:rPr lang="en-US" smtClean="0"/>
              <a:t>4/29/20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7177B1-3EC5-2A4C-8DD9-33EDFF68D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DD4BF5-9C04-6541-95BB-C1A7DEA94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2D9D-C747-B949-A2AB-7269B3B5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92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3CBFE-23ED-0340-A798-F0BB732A7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EA5EB4-366A-3F45-8A91-D3BBB30D9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90777-D4DB-F44E-BA64-F53F1477FE6B}" type="datetimeFigureOut">
              <a:rPr lang="en-US" smtClean="0"/>
              <a:t>4/29/20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3EBF8B-5081-CF46-B796-855661A25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5B8D5A-7386-1041-8C7D-0569BDFDA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2D9D-C747-B949-A2AB-7269B3B5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375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470BF6-823C-FC43-A5AA-2EC04AF70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90777-D4DB-F44E-BA64-F53F1477FE6B}" type="datetimeFigureOut">
              <a:rPr lang="en-US" smtClean="0"/>
              <a:t>4/29/20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38588B-CA7F-7E44-9423-630412B6D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888380-5D8B-B64A-83B2-A943F585F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2D9D-C747-B949-A2AB-7269B3B5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8F316-01C8-7D45-9840-EDAF1AB85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A9124-9739-F94C-8CC7-7D4624A60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E9597-2866-5747-9BB9-378D33849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2711E-8CF5-C343-9BC3-3C5ACA534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90777-D4DB-F44E-BA64-F53F1477FE6B}" type="datetimeFigureOut">
              <a:rPr lang="en-US" smtClean="0"/>
              <a:t>4/29/20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A2EBD3-839E-A24B-804D-BE1631C95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AA57A-0680-A547-9433-515860BFE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2D9D-C747-B949-A2AB-7269B3B5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30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3A92E-F5AB-B041-BB72-66A9E02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5A13BD-BBB7-D34E-A65B-EA4744A491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312C56-2C81-744C-B90F-C6285C69A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A7B4CC-AD58-DC4D-BF14-5CB8EE88F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90777-D4DB-F44E-BA64-F53F1477FE6B}" type="datetimeFigureOut">
              <a:rPr lang="en-US" smtClean="0"/>
              <a:t>4/29/20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691D5-864B-6B40-90DF-2C33A89E4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FEBD0E-053D-D54D-A2DD-DE7FE34D7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2D9D-C747-B949-A2AB-7269B3B5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79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9C5D04-9BF1-174E-B0C2-0D71AF585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0816E-65AE-5B4A-BA69-455B79D3E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5B72B-1022-824D-817C-75218AF73D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90777-D4DB-F44E-BA64-F53F1477FE6B}" type="datetimeFigureOut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5AD06-5627-DB4F-9308-82AE7D3849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FBC3B-0C89-854F-A3D8-2FFAFA0280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92D9D-C747-B949-A2AB-7269B3B5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40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3CFD0AE-140B-3945-B9EB-79764906CC54}"/>
              </a:ext>
            </a:extLst>
          </p:cNvPr>
          <p:cNvSpPr/>
          <p:nvPr/>
        </p:nvSpPr>
        <p:spPr>
          <a:xfrm>
            <a:off x="850006" y="901518"/>
            <a:ext cx="10650828" cy="553792"/>
          </a:xfrm>
          <a:prstGeom prst="rect">
            <a:avLst/>
          </a:prstGeom>
          <a:solidFill>
            <a:srgbClr val="00B0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</a:t>
            </a:r>
            <a:r>
              <a:rPr lang="en-US" sz="2400" dirty="0" err="1"/>
              <a:t>efood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52B9F9-D0A4-5645-BA19-CB7311D34DDF}"/>
              </a:ext>
            </a:extLst>
          </p:cNvPr>
          <p:cNvSpPr/>
          <p:nvPr/>
        </p:nvSpPr>
        <p:spPr>
          <a:xfrm>
            <a:off x="850006" y="347730"/>
            <a:ext cx="10650828" cy="5537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2E3F2EB8-FDD1-B740-9028-D835A5979048}"/>
              </a:ext>
            </a:extLst>
          </p:cNvPr>
          <p:cNvSpPr/>
          <p:nvPr/>
        </p:nvSpPr>
        <p:spPr>
          <a:xfrm rot="10800000">
            <a:off x="1030309" y="476518"/>
            <a:ext cx="334851" cy="296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B0772ED2-82B5-0F4E-94BA-323FECE0D68F}"/>
              </a:ext>
            </a:extLst>
          </p:cNvPr>
          <p:cNvSpPr/>
          <p:nvPr/>
        </p:nvSpPr>
        <p:spPr>
          <a:xfrm>
            <a:off x="1481068" y="476518"/>
            <a:ext cx="334851" cy="296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ction Button: Home 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94F8D14-8043-FC46-8039-8433C7F95161}"/>
              </a:ext>
            </a:extLst>
          </p:cNvPr>
          <p:cNvSpPr/>
          <p:nvPr/>
        </p:nvSpPr>
        <p:spPr>
          <a:xfrm>
            <a:off x="11037193" y="476517"/>
            <a:ext cx="334851" cy="296215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ircular Arrow 7">
            <a:extLst>
              <a:ext uri="{FF2B5EF4-FFF2-40B4-BE49-F238E27FC236}">
                <a16:creationId xmlns:a16="http://schemas.microsoft.com/office/drawing/2014/main" id="{56538DC3-2253-8845-9020-F7372DCE963A}"/>
              </a:ext>
            </a:extLst>
          </p:cNvPr>
          <p:cNvSpPr/>
          <p:nvPr/>
        </p:nvSpPr>
        <p:spPr>
          <a:xfrm>
            <a:off x="2005930" y="476517"/>
            <a:ext cx="334851" cy="296215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107753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EEF5033-2E5D-2B47-90B1-950784BC318C}"/>
              </a:ext>
            </a:extLst>
          </p:cNvPr>
          <p:cNvSpPr/>
          <p:nvPr/>
        </p:nvSpPr>
        <p:spPr>
          <a:xfrm>
            <a:off x="2581372" y="476516"/>
            <a:ext cx="8129560" cy="2962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nut 9">
            <a:extLst>
              <a:ext uri="{FF2B5EF4-FFF2-40B4-BE49-F238E27FC236}">
                <a16:creationId xmlns:a16="http://schemas.microsoft.com/office/drawing/2014/main" id="{453F4726-BB6E-624B-97F1-3F35773CF0F5}"/>
              </a:ext>
            </a:extLst>
          </p:cNvPr>
          <p:cNvSpPr/>
          <p:nvPr/>
        </p:nvSpPr>
        <p:spPr>
          <a:xfrm>
            <a:off x="2676939" y="532993"/>
            <a:ext cx="110270" cy="117390"/>
          </a:xfrm>
          <a:prstGeom prst="donut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7269C2A-A99E-3E49-920A-F93606B6DA2D}"/>
              </a:ext>
            </a:extLst>
          </p:cNvPr>
          <p:cNvCxnSpPr>
            <a:stCxn id="10" idx="5"/>
          </p:cNvCxnSpPr>
          <p:nvPr/>
        </p:nvCxnSpPr>
        <p:spPr>
          <a:xfrm>
            <a:off x="2771060" y="633192"/>
            <a:ext cx="74827" cy="1051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333E7D1-2B50-5143-BB58-BCA3E8B5C698}"/>
              </a:ext>
            </a:extLst>
          </p:cNvPr>
          <p:cNvSpPr/>
          <p:nvPr/>
        </p:nvSpPr>
        <p:spPr>
          <a:xfrm>
            <a:off x="850006" y="347730"/>
            <a:ext cx="10650828" cy="58598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15B095-374B-E14B-92BF-2F5699B41E54}"/>
              </a:ext>
            </a:extLst>
          </p:cNvPr>
          <p:cNvSpPr/>
          <p:nvPr/>
        </p:nvSpPr>
        <p:spPr>
          <a:xfrm>
            <a:off x="9543246" y="1001721"/>
            <a:ext cx="1661372" cy="357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Sign in With Github</a:t>
            </a:r>
            <a:endParaRPr lang="en-US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7AC3FD8-50E7-1449-BC9E-E2DC407C5212}"/>
              </a:ext>
            </a:extLst>
          </p:cNvPr>
          <p:cNvSpPr/>
          <p:nvPr/>
        </p:nvSpPr>
        <p:spPr>
          <a:xfrm>
            <a:off x="1365160" y="2047734"/>
            <a:ext cx="3129567" cy="2962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Search</a:t>
            </a:r>
          </a:p>
        </p:txBody>
      </p:sp>
      <p:sp>
        <p:nvSpPr>
          <p:cNvPr id="19" name="Donut 18">
            <a:extLst>
              <a:ext uri="{FF2B5EF4-FFF2-40B4-BE49-F238E27FC236}">
                <a16:creationId xmlns:a16="http://schemas.microsoft.com/office/drawing/2014/main" id="{C7F65381-EE06-EA4F-93BD-8A7F19B28ED7}"/>
              </a:ext>
            </a:extLst>
          </p:cNvPr>
          <p:cNvSpPr/>
          <p:nvPr/>
        </p:nvSpPr>
        <p:spPr>
          <a:xfrm>
            <a:off x="1460727" y="2104211"/>
            <a:ext cx="110270" cy="117390"/>
          </a:xfrm>
          <a:prstGeom prst="donut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C9E478D-81B3-254A-BBF1-0EEEF9A6E61F}"/>
              </a:ext>
            </a:extLst>
          </p:cNvPr>
          <p:cNvCxnSpPr>
            <a:stCxn id="19" idx="5"/>
          </p:cNvCxnSpPr>
          <p:nvPr/>
        </p:nvCxnSpPr>
        <p:spPr>
          <a:xfrm>
            <a:off x="1554848" y="2204410"/>
            <a:ext cx="74827" cy="1051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0DC96C1-5886-8A4B-A49C-FD010631C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876942"/>
              </p:ext>
            </p:extLst>
          </p:nvPr>
        </p:nvGraphicFramePr>
        <p:xfrm>
          <a:off x="1365158" y="2550018"/>
          <a:ext cx="9345773" cy="37140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45773">
                  <a:extLst>
                    <a:ext uri="{9D8B030D-6E8A-4147-A177-3AD203B41FA5}">
                      <a16:colId xmlns:a16="http://schemas.microsoft.com/office/drawing/2014/main" val="1231118601"/>
                    </a:ext>
                  </a:extLst>
                </a:gridCol>
              </a:tblGrid>
              <a:tr h="42388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Celery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143541"/>
                  </a:ext>
                </a:extLst>
              </a:tr>
              <a:tr h="42388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Coeur de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laitue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2564742"/>
                  </a:ext>
                </a:extLst>
              </a:tr>
              <a:tr h="74690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glace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saveur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peche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0080902"/>
                  </a:ext>
                </a:extLst>
              </a:tr>
              <a:tr h="42388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Whole Green Chile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12003779"/>
                  </a:ext>
                </a:extLst>
              </a:tr>
              <a:tr h="42388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Chopped Mixed Greens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19319870"/>
                  </a:ext>
                </a:extLst>
              </a:tr>
              <a:tr h="42388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Bean Sprouts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1819702"/>
                  </a:ext>
                </a:extLst>
              </a:tr>
              <a:tr h="42388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Stir-Fry Vegetables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921221"/>
                  </a:ext>
                </a:extLst>
              </a:tr>
              <a:tr h="42388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Chopped Collard Greens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13289324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42481228-F98D-4B41-858D-D46381AF067C}"/>
              </a:ext>
            </a:extLst>
          </p:cNvPr>
          <p:cNvSpPr txBox="1"/>
          <p:nvPr/>
        </p:nvSpPr>
        <p:spPr>
          <a:xfrm>
            <a:off x="1336747" y="1520903"/>
            <a:ext cx="1673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 Catalog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1C7BB9B-9F19-6C47-91B0-F78E0ECB7E31}"/>
              </a:ext>
            </a:extLst>
          </p:cNvPr>
          <p:cNvSpPr/>
          <p:nvPr/>
        </p:nvSpPr>
        <p:spPr>
          <a:xfrm>
            <a:off x="1197734" y="6224808"/>
            <a:ext cx="9513198" cy="28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3EA9B13-9227-BE44-AB09-0C14DCFBF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0802" y="1455309"/>
            <a:ext cx="170032" cy="476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339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3CFD0AE-140B-3945-B9EB-79764906CC54}"/>
              </a:ext>
            </a:extLst>
          </p:cNvPr>
          <p:cNvSpPr/>
          <p:nvPr/>
        </p:nvSpPr>
        <p:spPr>
          <a:xfrm>
            <a:off x="850006" y="901518"/>
            <a:ext cx="10650828" cy="553792"/>
          </a:xfrm>
          <a:prstGeom prst="rect">
            <a:avLst/>
          </a:prstGeom>
          <a:solidFill>
            <a:srgbClr val="00B0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</a:t>
            </a:r>
            <a:r>
              <a:rPr lang="en-US" sz="2400" dirty="0" err="1"/>
              <a:t>efood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52B9F9-D0A4-5645-BA19-CB7311D34DDF}"/>
              </a:ext>
            </a:extLst>
          </p:cNvPr>
          <p:cNvSpPr/>
          <p:nvPr/>
        </p:nvSpPr>
        <p:spPr>
          <a:xfrm>
            <a:off x="850006" y="347730"/>
            <a:ext cx="10650828" cy="5537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2E3F2EB8-FDD1-B740-9028-D835A5979048}"/>
              </a:ext>
            </a:extLst>
          </p:cNvPr>
          <p:cNvSpPr/>
          <p:nvPr/>
        </p:nvSpPr>
        <p:spPr>
          <a:xfrm rot="10800000">
            <a:off x="1030309" y="476518"/>
            <a:ext cx="334851" cy="296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B0772ED2-82B5-0F4E-94BA-323FECE0D68F}"/>
              </a:ext>
            </a:extLst>
          </p:cNvPr>
          <p:cNvSpPr/>
          <p:nvPr/>
        </p:nvSpPr>
        <p:spPr>
          <a:xfrm>
            <a:off x="1481068" y="476518"/>
            <a:ext cx="334851" cy="296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ction Button: Home 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94F8D14-8043-FC46-8039-8433C7F95161}"/>
              </a:ext>
            </a:extLst>
          </p:cNvPr>
          <p:cNvSpPr/>
          <p:nvPr/>
        </p:nvSpPr>
        <p:spPr>
          <a:xfrm>
            <a:off x="11037193" y="476517"/>
            <a:ext cx="334851" cy="296215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ircular Arrow 7">
            <a:extLst>
              <a:ext uri="{FF2B5EF4-FFF2-40B4-BE49-F238E27FC236}">
                <a16:creationId xmlns:a16="http://schemas.microsoft.com/office/drawing/2014/main" id="{56538DC3-2253-8845-9020-F7372DCE963A}"/>
              </a:ext>
            </a:extLst>
          </p:cNvPr>
          <p:cNvSpPr/>
          <p:nvPr/>
        </p:nvSpPr>
        <p:spPr>
          <a:xfrm>
            <a:off x="2005930" y="476517"/>
            <a:ext cx="334851" cy="296215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107753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EEF5033-2E5D-2B47-90B1-950784BC318C}"/>
              </a:ext>
            </a:extLst>
          </p:cNvPr>
          <p:cNvSpPr/>
          <p:nvPr/>
        </p:nvSpPr>
        <p:spPr>
          <a:xfrm>
            <a:off x="2581372" y="476516"/>
            <a:ext cx="8129560" cy="2962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nut 9">
            <a:extLst>
              <a:ext uri="{FF2B5EF4-FFF2-40B4-BE49-F238E27FC236}">
                <a16:creationId xmlns:a16="http://schemas.microsoft.com/office/drawing/2014/main" id="{453F4726-BB6E-624B-97F1-3F35773CF0F5}"/>
              </a:ext>
            </a:extLst>
          </p:cNvPr>
          <p:cNvSpPr/>
          <p:nvPr/>
        </p:nvSpPr>
        <p:spPr>
          <a:xfrm>
            <a:off x="2676939" y="532993"/>
            <a:ext cx="110270" cy="117390"/>
          </a:xfrm>
          <a:prstGeom prst="donut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7269C2A-A99E-3E49-920A-F93606B6DA2D}"/>
              </a:ext>
            </a:extLst>
          </p:cNvPr>
          <p:cNvCxnSpPr>
            <a:stCxn id="10" idx="5"/>
          </p:cNvCxnSpPr>
          <p:nvPr/>
        </p:nvCxnSpPr>
        <p:spPr>
          <a:xfrm>
            <a:off x="2771060" y="633192"/>
            <a:ext cx="74827" cy="1051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333E7D1-2B50-5143-BB58-BCA3E8B5C698}"/>
              </a:ext>
            </a:extLst>
          </p:cNvPr>
          <p:cNvSpPr/>
          <p:nvPr/>
        </p:nvSpPr>
        <p:spPr>
          <a:xfrm>
            <a:off x="850006" y="347730"/>
            <a:ext cx="10650828" cy="58598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15B095-374B-E14B-92BF-2F5699B41E54}"/>
              </a:ext>
            </a:extLst>
          </p:cNvPr>
          <p:cNvSpPr/>
          <p:nvPr/>
        </p:nvSpPr>
        <p:spPr>
          <a:xfrm>
            <a:off x="9675340" y="1001721"/>
            <a:ext cx="1529277" cy="357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Sign Out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481228-F98D-4B41-858D-D46381AF067C}"/>
              </a:ext>
            </a:extLst>
          </p:cNvPr>
          <p:cNvSpPr txBox="1"/>
          <p:nvPr/>
        </p:nvSpPr>
        <p:spPr>
          <a:xfrm>
            <a:off x="5335718" y="1539030"/>
            <a:ext cx="990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Celery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B87492-8097-EE4B-AE72-E7BAB449DFA9}"/>
              </a:ext>
            </a:extLst>
          </p:cNvPr>
          <p:cNvSpPr txBox="1"/>
          <p:nvPr/>
        </p:nvSpPr>
        <p:spPr>
          <a:xfrm>
            <a:off x="1365160" y="2026523"/>
            <a:ext cx="61650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Code: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651511016</a:t>
            </a:r>
            <a:endParaRPr lang="en-US" b="1" dirty="0"/>
          </a:p>
          <a:p>
            <a:r>
              <a:rPr lang="en-US" b="1" dirty="0"/>
              <a:t>Category:</a:t>
            </a:r>
            <a:r>
              <a:rPr lang="en-US" dirty="0"/>
              <a:t> </a:t>
            </a:r>
            <a:r>
              <a:rPr lang="en-US" dirty="0" err="1"/>
              <a:t>en:celery</a:t>
            </a:r>
            <a:endParaRPr lang="en-US" dirty="0"/>
          </a:p>
          <a:p>
            <a:r>
              <a:rPr lang="en-US" b="1" dirty="0"/>
              <a:t>URL: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https://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world.openfoodfacts.org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/product/0000651511016</a:t>
            </a:r>
          </a:p>
          <a:p>
            <a:endParaRPr lang="en-US" b="1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545D156-FB84-834E-AE3E-000DECCA0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554107"/>
              </p:ext>
            </p:extLst>
          </p:nvPr>
        </p:nvGraphicFramePr>
        <p:xfrm>
          <a:off x="5683250" y="3082133"/>
          <a:ext cx="825500" cy="192405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974629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5209764"/>
                  </a:ext>
                </a:extLst>
              </a:tr>
            </a:tbl>
          </a:graphicData>
        </a:graphic>
      </p:graphicFrame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9C09854-3733-2C41-8BF1-F65128C87944}"/>
              </a:ext>
            </a:extLst>
          </p:cNvPr>
          <p:cNvSpPr/>
          <p:nvPr/>
        </p:nvSpPr>
        <p:spPr>
          <a:xfrm>
            <a:off x="9822476" y="5447999"/>
            <a:ext cx="1519518" cy="54934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 to Cart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B0531D-9CD4-8644-9FA8-2C6C5E268344}"/>
              </a:ext>
            </a:extLst>
          </p:cNvPr>
          <p:cNvSpPr txBox="1"/>
          <p:nvPr/>
        </p:nvSpPr>
        <p:spPr>
          <a:xfrm>
            <a:off x="8260315" y="987315"/>
            <a:ext cx="1145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 to Cart</a:t>
            </a:r>
          </a:p>
        </p:txBody>
      </p:sp>
    </p:spTree>
    <p:extLst>
      <p:ext uri="{BB962C8B-B14F-4D97-AF65-F5344CB8AC3E}">
        <p14:creationId xmlns:p14="http://schemas.microsoft.com/office/powerpoint/2010/main" val="1531640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3CFD0AE-140B-3945-B9EB-79764906CC54}"/>
              </a:ext>
            </a:extLst>
          </p:cNvPr>
          <p:cNvSpPr/>
          <p:nvPr/>
        </p:nvSpPr>
        <p:spPr>
          <a:xfrm>
            <a:off x="850006" y="901518"/>
            <a:ext cx="10650828" cy="553792"/>
          </a:xfrm>
          <a:prstGeom prst="rect">
            <a:avLst/>
          </a:prstGeom>
          <a:solidFill>
            <a:srgbClr val="00B0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</a:t>
            </a:r>
            <a:r>
              <a:rPr lang="en-US" sz="2400" dirty="0" err="1"/>
              <a:t>efood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52B9F9-D0A4-5645-BA19-CB7311D34DDF}"/>
              </a:ext>
            </a:extLst>
          </p:cNvPr>
          <p:cNvSpPr/>
          <p:nvPr/>
        </p:nvSpPr>
        <p:spPr>
          <a:xfrm>
            <a:off x="850006" y="347730"/>
            <a:ext cx="10650828" cy="5537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2E3F2EB8-FDD1-B740-9028-D835A5979048}"/>
              </a:ext>
            </a:extLst>
          </p:cNvPr>
          <p:cNvSpPr/>
          <p:nvPr/>
        </p:nvSpPr>
        <p:spPr>
          <a:xfrm rot="10800000">
            <a:off x="1030309" y="476518"/>
            <a:ext cx="334851" cy="296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B0772ED2-82B5-0F4E-94BA-323FECE0D68F}"/>
              </a:ext>
            </a:extLst>
          </p:cNvPr>
          <p:cNvSpPr/>
          <p:nvPr/>
        </p:nvSpPr>
        <p:spPr>
          <a:xfrm>
            <a:off x="1481068" y="476518"/>
            <a:ext cx="334851" cy="296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ction Button: Home 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94F8D14-8043-FC46-8039-8433C7F95161}"/>
              </a:ext>
            </a:extLst>
          </p:cNvPr>
          <p:cNvSpPr/>
          <p:nvPr/>
        </p:nvSpPr>
        <p:spPr>
          <a:xfrm>
            <a:off x="11037193" y="476517"/>
            <a:ext cx="334851" cy="296215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ircular Arrow 7">
            <a:extLst>
              <a:ext uri="{FF2B5EF4-FFF2-40B4-BE49-F238E27FC236}">
                <a16:creationId xmlns:a16="http://schemas.microsoft.com/office/drawing/2014/main" id="{56538DC3-2253-8845-9020-F7372DCE963A}"/>
              </a:ext>
            </a:extLst>
          </p:cNvPr>
          <p:cNvSpPr/>
          <p:nvPr/>
        </p:nvSpPr>
        <p:spPr>
          <a:xfrm>
            <a:off x="2005930" y="476517"/>
            <a:ext cx="334851" cy="296215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107753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EEF5033-2E5D-2B47-90B1-950784BC318C}"/>
              </a:ext>
            </a:extLst>
          </p:cNvPr>
          <p:cNvSpPr/>
          <p:nvPr/>
        </p:nvSpPr>
        <p:spPr>
          <a:xfrm>
            <a:off x="2581372" y="476516"/>
            <a:ext cx="8129560" cy="2962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nut 9">
            <a:extLst>
              <a:ext uri="{FF2B5EF4-FFF2-40B4-BE49-F238E27FC236}">
                <a16:creationId xmlns:a16="http://schemas.microsoft.com/office/drawing/2014/main" id="{453F4726-BB6E-624B-97F1-3F35773CF0F5}"/>
              </a:ext>
            </a:extLst>
          </p:cNvPr>
          <p:cNvSpPr/>
          <p:nvPr/>
        </p:nvSpPr>
        <p:spPr>
          <a:xfrm>
            <a:off x="2676939" y="532993"/>
            <a:ext cx="110270" cy="117390"/>
          </a:xfrm>
          <a:prstGeom prst="donut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7269C2A-A99E-3E49-920A-F93606B6DA2D}"/>
              </a:ext>
            </a:extLst>
          </p:cNvPr>
          <p:cNvCxnSpPr>
            <a:stCxn id="10" idx="5"/>
          </p:cNvCxnSpPr>
          <p:nvPr/>
        </p:nvCxnSpPr>
        <p:spPr>
          <a:xfrm>
            <a:off x="2771060" y="633192"/>
            <a:ext cx="74827" cy="1051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215B095-374B-E14B-92BF-2F5699B41E54}"/>
              </a:ext>
            </a:extLst>
          </p:cNvPr>
          <p:cNvSpPr/>
          <p:nvPr/>
        </p:nvSpPr>
        <p:spPr>
          <a:xfrm>
            <a:off x="9675340" y="1001721"/>
            <a:ext cx="1529277" cy="357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Login With GitHub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481228-F98D-4B41-858D-D46381AF067C}"/>
              </a:ext>
            </a:extLst>
          </p:cNvPr>
          <p:cNvSpPr txBox="1"/>
          <p:nvPr/>
        </p:nvSpPr>
        <p:spPr>
          <a:xfrm>
            <a:off x="5472646" y="1564858"/>
            <a:ext cx="716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Cart</a:t>
            </a:r>
            <a:endParaRPr lang="en-US" b="1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545D156-FB84-834E-AE3E-000DECCA0F90}"/>
              </a:ext>
            </a:extLst>
          </p:cNvPr>
          <p:cNvGraphicFramePr>
            <a:graphicFrameLocks noGrp="1"/>
          </p:cNvGraphicFramePr>
          <p:nvPr/>
        </p:nvGraphicFramePr>
        <p:xfrm>
          <a:off x="5683250" y="3082133"/>
          <a:ext cx="825500" cy="192405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974629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5209764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80436BC9-C0B7-424D-B66D-7D149039A0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040577"/>
              </p:ext>
            </p:extLst>
          </p:nvPr>
        </p:nvGraphicFramePr>
        <p:xfrm>
          <a:off x="1365159" y="2136071"/>
          <a:ext cx="9672035" cy="422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72035">
                  <a:extLst>
                    <a:ext uri="{9D8B030D-6E8A-4147-A177-3AD203B41FA5}">
                      <a16:colId xmlns:a16="http://schemas.microsoft.com/office/drawing/2014/main" val="1231118601"/>
                    </a:ext>
                  </a:extLst>
                </a:gridCol>
              </a:tblGrid>
              <a:tr h="52146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Celery</a:t>
                      </a:r>
                    </a:p>
                    <a:p>
                      <a:pPr algn="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Remove from Cart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6143541"/>
                  </a:ext>
                </a:extLst>
              </a:tr>
              <a:tr h="52146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Coeur de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laitue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Remove from Cart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32564742"/>
                  </a:ext>
                </a:extLst>
              </a:tr>
              <a:tr h="52146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glace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saveur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peche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Remove from Cart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00080902"/>
                  </a:ext>
                </a:extLst>
              </a:tr>
              <a:tr h="52146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Whole Green Chile</a:t>
                      </a:r>
                    </a:p>
                    <a:p>
                      <a:pPr algn="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Remove from Cart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12003779"/>
                  </a:ext>
                </a:extLst>
              </a:tr>
              <a:tr h="52146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Chopped Mixed Greens</a:t>
                      </a:r>
                    </a:p>
                    <a:p>
                      <a:pPr algn="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Remove from Cart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9319870"/>
                  </a:ext>
                </a:extLst>
              </a:tr>
              <a:tr h="52146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Bean Sprouts</a:t>
                      </a:r>
                    </a:p>
                    <a:p>
                      <a:pPr algn="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Remove from Cart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61819702"/>
                  </a:ext>
                </a:extLst>
              </a:tr>
              <a:tr h="52146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Stir-Fry Vegetables</a:t>
                      </a:r>
                    </a:p>
                    <a:p>
                      <a:pPr algn="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Remove from Cart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8921221"/>
                  </a:ext>
                </a:extLst>
              </a:tr>
              <a:tr h="52146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Chopped Collard Greens</a:t>
                      </a:r>
                    </a:p>
                    <a:p>
                      <a:pPr algn="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Remove from Cart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13289324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7A9EF0A7-9D66-3342-8787-E559D7A12B21}"/>
              </a:ext>
            </a:extLst>
          </p:cNvPr>
          <p:cNvSpPr/>
          <p:nvPr/>
        </p:nvSpPr>
        <p:spPr>
          <a:xfrm>
            <a:off x="1197734" y="6224808"/>
            <a:ext cx="10133068" cy="242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63A0F02-7396-5849-910F-C663A944E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0802" y="1455309"/>
            <a:ext cx="170032" cy="476090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333E7D1-2B50-5143-BB58-BCA3E8B5C698}"/>
              </a:ext>
            </a:extLst>
          </p:cNvPr>
          <p:cNvSpPr/>
          <p:nvPr/>
        </p:nvSpPr>
        <p:spPr>
          <a:xfrm>
            <a:off x="850006" y="347730"/>
            <a:ext cx="10650828" cy="58598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7C70A7-F732-6240-BCDB-614D73BCFCA9}"/>
              </a:ext>
            </a:extLst>
          </p:cNvPr>
          <p:cNvSpPr txBox="1"/>
          <p:nvPr/>
        </p:nvSpPr>
        <p:spPr>
          <a:xfrm>
            <a:off x="8260315" y="987315"/>
            <a:ext cx="1145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 to Cart</a:t>
            </a:r>
          </a:p>
        </p:txBody>
      </p:sp>
    </p:spTree>
    <p:extLst>
      <p:ext uri="{BB962C8B-B14F-4D97-AF65-F5344CB8AC3E}">
        <p14:creationId xmlns:p14="http://schemas.microsoft.com/office/powerpoint/2010/main" val="537679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2723E2F-3560-0945-AB37-8B1D58708BC1}"/>
              </a:ext>
            </a:extLst>
          </p:cNvPr>
          <p:cNvSpPr/>
          <p:nvPr/>
        </p:nvSpPr>
        <p:spPr>
          <a:xfrm>
            <a:off x="1075763" y="1002939"/>
            <a:ext cx="2362895" cy="17884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product_name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categories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url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378A2C7-CA97-5F4D-92D7-6D1713ACA531}"/>
              </a:ext>
            </a:extLst>
          </p:cNvPr>
          <p:cNvSpPr/>
          <p:nvPr/>
        </p:nvSpPr>
        <p:spPr>
          <a:xfrm>
            <a:off x="4710099" y="1000289"/>
            <a:ext cx="2362895" cy="17884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product_name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product_quantity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inserted_at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updated_at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2AB7919-1978-8245-901B-3F32EFDD85DE}"/>
              </a:ext>
            </a:extLst>
          </p:cNvPr>
          <p:cNvSpPr/>
          <p:nvPr/>
        </p:nvSpPr>
        <p:spPr>
          <a:xfrm>
            <a:off x="8344435" y="788261"/>
            <a:ext cx="2362895" cy="22125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provider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inserted_at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updated_at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14169A5-C95B-1B41-AAD7-58D459EF9980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7072994" y="1894519"/>
            <a:ext cx="127144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E65848-76B4-674E-A63E-D2910A7697C6}"/>
              </a:ext>
            </a:extLst>
          </p:cNvPr>
          <p:cNvCxnSpPr/>
          <p:nvPr/>
        </p:nvCxnSpPr>
        <p:spPr>
          <a:xfrm>
            <a:off x="3438658" y="1894518"/>
            <a:ext cx="127144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9112AE-0819-6B49-9F1A-C3AD140EE2A5}"/>
              </a:ext>
            </a:extLst>
          </p:cNvPr>
          <p:cNvCxnSpPr>
            <a:cxnSpLocks/>
          </p:cNvCxnSpPr>
          <p:nvPr/>
        </p:nvCxnSpPr>
        <p:spPr>
          <a:xfrm flipH="1">
            <a:off x="4498323" y="1779431"/>
            <a:ext cx="211776" cy="11508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7457690-20D9-9F4C-880A-868C44A01B6E}"/>
              </a:ext>
            </a:extLst>
          </p:cNvPr>
          <p:cNvCxnSpPr>
            <a:cxnSpLocks/>
          </p:cNvCxnSpPr>
          <p:nvPr/>
        </p:nvCxnSpPr>
        <p:spPr>
          <a:xfrm flipH="1" flipV="1">
            <a:off x="4498323" y="1894517"/>
            <a:ext cx="211776" cy="1150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A31F9B-809A-EE40-9C75-BE62710F9F08}"/>
              </a:ext>
            </a:extLst>
          </p:cNvPr>
          <p:cNvCxnSpPr>
            <a:cxnSpLocks/>
          </p:cNvCxnSpPr>
          <p:nvPr/>
        </p:nvCxnSpPr>
        <p:spPr>
          <a:xfrm>
            <a:off x="3423496" y="1773754"/>
            <a:ext cx="210312" cy="11887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E1610CA-766C-C548-91EE-EB4F6BE5327C}"/>
              </a:ext>
            </a:extLst>
          </p:cNvPr>
          <p:cNvCxnSpPr>
            <a:cxnSpLocks/>
          </p:cNvCxnSpPr>
          <p:nvPr/>
        </p:nvCxnSpPr>
        <p:spPr>
          <a:xfrm flipV="1">
            <a:off x="3423496" y="1892626"/>
            <a:ext cx="210312" cy="11697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7A34110-7AEE-5343-A269-3EEF3B59B612}"/>
              </a:ext>
            </a:extLst>
          </p:cNvPr>
          <p:cNvCxnSpPr>
            <a:cxnSpLocks/>
          </p:cNvCxnSpPr>
          <p:nvPr/>
        </p:nvCxnSpPr>
        <p:spPr>
          <a:xfrm>
            <a:off x="7179614" y="1773754"/>
            <a:ext cx="0" cy="2511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C20A5BA-CB95-7B46-A6B1-409B38824A8D}"/>
              </a:ext>
            </a:extLst>
          </p:cNvPr>
          <p:cNvCxnSpPr>
            <a:cxnSpLocks/>
          </p:cNvCxnSpPr>
          <p:nvPr/>
        </p:nvCxnSpPr>
        <p:spPr>
          <a:xfrm>
            <a:off x="8197253" y="1782998"/>
            <a:ext cx="0" cy="2511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42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11300</TotalTime>
  <Words>155</Words>
  <Application>Microsoft Macintosh PowerPoint</Application>
  <PresentationFormat>Widescreen</PresentationFormat>
  <Paragraphs>66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Stern</dc:creator>
  <cp:lastModifiedBy>Thomas Stern</cp:lastModifiedBy>
  <cp:revision>24</cp:revision>
  <dcterms:created xsi:type="dcterms:W3CDTF">2020-04-14T12:59:02Z</dcterms:created>
  <dcterms:modified xsi:type="dcterms:W3CDTF">2020-04-29T13:29:43Z</dcterms:modified>
</cp:coreProperties>
</file>