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FD40-4665-4545-975B-0545A502617B}" type="datetimeFigureOut">
              <a:rPr lang="nb-NO" smtClean="0"/>
              <a:t>17.10.2012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A0319-8E34-4FA7-BDE3-0B622E6DD2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845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38B526-906B-4806-A9EB-004A00022211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54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5872-707E-453F-A22E-351AFC03C4C3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0247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63F1-2AEE-427F-80A4-CD3B5CEB6374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5833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83FED-A57F-4FBE-B4C9-6C3BD646C62D}" type="datetime1">
              <a:rPr lang="nb-NO" smtClean="0"/>
              <a:t>17.10.2012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30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B91F5-854C-40E8-B616-F7D4BEE053C4}" type="datetime1">
              <a:rPr lang="nb-NO" smtClean="0"/>
              <a:t>17.10.2012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35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6E6CC-BC65-411B-8133-C7C9E6D01AF4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50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22241-CF38-421C-B5A9-4F3042E4E21B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563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4B77F-E863-419C-848C-E344C9972B36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829399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417C8-B264-4B64-987B-6E74B4454E31}" type="datetime1">
              <a:rPr lang="nb-NO" smtClean="0"/>
              <a:t>17.10.2012</a:t>
            </a:fld>
            <a:endParaRPr lang="nb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804954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748E7-A8B6-4E41-B16B-76EE05D0CE7B}" type="datetime1">
              <a:rPr lang="nb-NO" smtClean="0"/>
              <a:t>17.10.2012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48702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18C7C-55E4-4619-A046-8E69AF757539}" type="datetime1">
              <a:rPr lang="nb-NO" smtClean="0"/>
              <a:t>17.10.2012</a:t>
            </a:fld>
            <a:endParaRPr lang="nb-N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80746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44660-AD36-4E16-9DF6-55B7F5214D69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028556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FF4CA-A94F-4B5F-8704-A2DF067E6F64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85486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inj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12D2C97-86F7-4F60-B99A-0F599EF5EF18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600" y="6477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E372A12-09CB-43DF-9CFB-A8DF54CF4623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7. Strings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PG3400 Programmering i C for Linux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336F-C0A3-46B9-B4AB-E565DB5CB6A4}" type="datetime1">
              <a:rPr lang="nb-NO" smtClean="0">
                <a:solidFill>
                  <a:prstClr val="white"/>
                </a:solidFill>
              </a:rPr>
              <a:t>17.10.2012</a:t>
            </a:fld>
            <a:endParaRPr lang="nb-NO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89E40-0BB4-4BEB-9958-CB67290CB521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0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</a:t>
            </a:r>
            <a:r>
              <a:rPr lang="en-GB" dirty="0" err="1"/>
              <a:t>markeres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Java med ' " ' 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wchar_t</a:t>
            </a:r>
            <a:r>
              <a:rPr lang="en-GB" dirty="0" smtClean="0"/>
              <a:t> </a:t>
            </a:r>
            <a:r>
              <a:rPr lang="en-GB" dirty="0" err="1" smtClean="0"/>
              <a:t>brukes</a:t>
            </a:r>
            <a:r>
              <a:rPr lang="en-GB" dirty="0" smtClean="0"/>
              <a:t> " </a:t>
            </a:r>
            <a:r>
              <a:rPr lang="en-GB" dirty="0" err="1" smtClean="0"/>
              <a:t>L"teskst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" "</a:t>
            </a:r>
          </a:p>
          <a:p>
            <a:r>
              <a:rPr lang="en-GB" dirty="0" smtClean="0"/>
              <a:t>String </a:t>
            </a:r>
            <a:r>
              <a:rPr lang="en-GB" dirty="0"/>
              <a:t>literals </a:t>
            </a:r>
            <a:r>
              <a:rPr lang="en-GB" dirty="0" err="1"/>
              <a:t>er</a:t>
            </a:r>
            <a:r>
              <a:rPr lang="en-GB" dirty="0"/>
              <a:t> "static",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delt</a:t>
            </a:r>
            <a:endParaRPr lang="en-GB" dirty="0"/>
          </a:p>
          <a:p>
            <a:pPr lvl="1"/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prøv</a:t>
            </a:r>
            <a:r>
              <a:rPr lang="en-GB" dirty="0"/>
              <a:t> å </a:t>
            </a:r>
            <a:r>
              <a:rPr lang="en-GB" dirty="0" err="1"/>
              <a:t>endre</a:t>
            </a:r>
            <a:r>
              <a:rPr lang="en-GB" dirty="0"/>
              <a:t> </a:t>
            </a:r>
            <a:r>
              <a:rPr lang="en-GB" dirty="0" err="1"/>
              <a:t>minnet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en string </a:t>
            </a:r>
            <a:r>
              <a:rPr lang="en-GB" dirty="0" smtClean="0"/>
              <a:t>literal</a:t>
            </a:r>
            <a:endParaRPr lang="en-GB" dirty="0"/>
          </a:p>
          <a:p>
            <a:pPr lvl="1"/>
            <a:r>
              <a:rPr lang="en-GB" dirty="0" err="1"/>
              <a:t>Udefinerte</a:t>
            </a:r>
            <a:r>
              <a:rPr lang="en-GB" dirty="0"/>
              <a:t> </a:t>
            </a:r>
            <a:r>
              <a:rPr lang="en-GB" dirty="0" err="1"/>
              <a:t>konsekvenser</a:t>
            </a:r>
            <a:endParaRPr lang="en-GB" dirty="0"/>
          </a:p>
          <a:p>
            <a:r>
              <a:rPr lang="en-GB" dirty="0" err="1" smtClean="0"/>
              <a:t>Kopier</a:t>
            </a:r>
            <a:r>
              <a:rPr lang="en-GB" dirty="0"/>
              <a:t>!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A5B7-415E-4201-88EA-273A9D68D926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6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Eksempler</a:t>
            </a:r>
            <a:endParaRPr lang="en-US" dirty="0"/>
          </a:p>
        </p:txBody>
      </p:sp>
      <p:sp>
        <p:nvSpPr>
          <p:cNvPr id="4" name="TekstSylinder 7"/>
          <p:cNvSpPr txBox="1">
            <a:spLocks noGrp="1"/>
          </p:cNvSpPr>
          <p:nvPr>
            <p:ph idx="1"/>
          </p:nvPr>
        </p:nvSpPr>
        <p:spPr bwMode="auto">
          <a:xfrm>
            <a:off x="457200" y="1600200"/>
            <a:ext cx="8229600" cy="388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char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hei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b-NO" sz="1600" dirty="0" err="1" smtClean="0">
                <a:solidFill>
                  <a:prstClr val="black"/>
                </a:solidFill>
                <a:latin typeface="Consolas"/>
              </a:rPr>
              <a:t>printf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nb-NO" sz="1600" dirty="0" err="1">
                <a:solidFill>
                  <a:srgbClr val="A31515"/>
                </a:solidFill>
                <a:latin typeface="Consolas"/>
              </a:rPr>
              <a:t>Stringen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 sier: \"%s\".\</a:t>
            </a:r>
            <a:r>
              <a:rPr lang="nb-NO" sz="1600" dirty="0" err="1">
                <a:solidFill>
                  <a:srgbClr val="A31515"/>
                </a:solidFill>
                <a:latin typeface="Consolas"/>
              </a:rPr>
              <a:t>n"</a:t>
            </a:r>
            <a:r>
              <a:rPr lang="nb-NO" sz="1600" dirty="0" err="1">
                <a:solidFill>
                  <a:prstClr val="black"/>
                </a:solidFill>
                <a:latin typeface="Consolas"/>
              </a:rPr>
              <a:t>,hei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=0;i&lt;5;i++)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   %c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=0;i&lt;5;i++)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"0x%02x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A0A5-5BAB-45B8-A1CA-F3E0E6B9B8E0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91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Teller </a:t>
            </a:r>
            <a:r>
              <a:rPr lang="en-US" dirty="0" err="1" smtClean="0"/>
              <a:t>antallet</a:t>
            </a:r>
            <a:r>
              <a:rPr lang="en-US" dirty="0" smtClean="0"/>
              <a:t> </a:t>
            </a:r>
            <a:r>
              <a:rPr lang="en-US" dirty="0" err="1" smtClean="0"/>
              <a:t>bokstaver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første</a:t>
            </a:r>
            <a:r>
              <a:rPr lang="en-US" dirty="0" smtClean="0"/>
              <a:t> "null"</a:t>
            </a:r>
          </a:p>
          <a:p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anses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"</a:t>
            </a:r>
            <a:r>
              <a:rPr lang="en-US" dirty="0" err="1" smtClean="0"/>
              <a:t>lengden</a:t>
            </a:r>
            <a:r>
              <a:rPr lang="en-US" dirty="0" smtClean="0"/>
              <a:t>"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stringen</a:t>
            </a:r>
            <a:endParaRPr lang="en-US" dirty="0"/>
          </a:p>
          <a:p>
            <a:r>
              <a:rPr lang="en-US" dirty="0" err="1" smtClean="0"/>
              <a:t>Array'en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holder den </a:t>
            </a:r>
            <a:r>
              <a:rPr lang="en-US" dirty="0" err="1" smtClean="0"/>
              <a:t>må</a:t>
            </a:r>
            <a:r>
              <a:rPr lang="en-US" dirty="0" smtClean="0"/>
              <a:t> </a:t>
            </a:r>
            <a:r>
              <a:rPr lang="en-US" dirty="0" err="1" smtClean="0"/>
              <a:t>likevel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1 </a:t>
            </a:r>
            <a:r>
              <a:rPr lang="en-US" dirty="0" err="1" smtClean="0"/>
              <a:t>lengre</a:t>
            </a:r>
            <a:r>
              <a:rPr lang="en-US" dirty="0" smtClean="0"/>
              <a:t> </a:t>
            </a:r>
            <a:r>
              <a:rPr lang="en-US" dirty="0" err="1" smtClean="0"/>
              <a:t>pga</a:t>
            </a:r>
            <a:r>
              <a:rPr lang="en-US" dirty="0" smtClean="0"/>
              <a:t> NULL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B7BB-6FFB-4CD0-A7B6-9830C663ED69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90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Sammenlikner</a:t>
            </a:r>
            <a:r>
              <a:rPr lang="en-US" dirty="0" smtClean="0"/>
              <a:t> to strings</a:t>
            </a:r>
          </a:p>
          <a:p>
            <a:r>
              <a:rPr lang="en-US" dirty="0" err="1" smtClean="0"/>
              <a:t>Returnerer</a:t>
            </a:r>
            <a:r>
              <a:rPr lang="en-US" dirty="0" smtClean="0"/>
              <a:t> 0 </a:t>
            </a:r>
            <a:r>
              <a:rPr lang="en-US" dirty="0" err="1" smtClean="0"/>
              <a:t>hvis</a:t>
            </a:r>
            <a:r>
              <a:rPr lang="en-US" dirty="0" smtClean="0"/>
              <a:t> de </a:t>
            </a:r>
            <a:r>
              <a:rPr lang="en-US" dirty="0" err="1" smtClean="0"/>
              <a:t>er</a:t>
            </a:r>
            <a:r>
              <a:rPr lang="en-US" dirty="0" smtClean="0"/>
              <a:t> like</a:t>
            </a:r>
          </a:p>
          <a:p>
            <a:r>
              <a:rPr lang="en-US" dirty="0" smtClean="0"/>
              <a:t>Andre tall </a:t>
            </a:r>
            <a:r>
              <a:rPr lang="en-US" dirty="0" err="1" smtClean="0"/>
              <a:t>ellers</a:t>
            </a:r>
            <a:endParaRPr lang="en-US" dirty="0" smtClean="0"/>
          </a:p>
          <a:p>
            <a:r>
              <a:rPr lang="en-US" dirty="0" err="1" smtClean="0"/>
              <a:t>strncmp</a:t>
            </a:r>
            <a:r>
              <a:rPr lang="en-US" dirty="0" smtClean="0"/>
              <a:t> - </a:t>
            </a:r>
            <a:r>
              <a:rPr lang="en-US" dirty="0" err="1" smtClean="0"/>
              <a:t>sammenlikner</a:t>
            </a:r>
            <a:r>
              <a:rPr lang="en-US" dirty="0" smtClean="0"/>
              <a:t> de </a:t>
            </a:r>
            <a:r>
              <a:rPr lang="en-US" dirty="0" err="1" smtClean="0"/>
              <a:t>første</a:t>
            </a:r>
            <a:r>
              <a:rPr lang="en-US" dirty="0" smtClean="0"/>
              <a:t> n </a:t>
            </a:r>
            <a:r>
              <a:rPr lang="en-US" dirty="0" err="1" smtClean="0"/>
              <a:t>bokstavene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70E2-F5FF-4C84-B9FA-AA1F178D10EF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8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r>
              <a:rPr lang="en-US" dirty="0" smtClean="0"/>
              <a:t>(char *</a:t>
            </a:r>
            <a:r>
              <a:rPr lang="en-US" dirty="0" err="1" smtClean="0"/>
              <a:t>dest</a:t>
            </a:r>
            <a:r>
              <a:rPr lang="en-US" dirty="0" smtClean="0"/>
              <a:t>, char*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Kopierer</a:t>
            </a:r>
            <a:r>
              <a:rPr lang="en-US" dirty="0" smtClean="0"/>
              <a:t> </a:t>
            </a:r>
            <a:r>
              <a:rPr lang="en-US" dirty="0" err="1" smtClean="0"/>
              <a:t>innhold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en string </a:t>
            </a:r>
            <a:r>
              <a:rPr lang="en-US" dirty="0" err="1" smtClean="0"/>
              <a:t>til</a:t>
            </a:r>
            <a:r>
              <a:rPr lang="en-US" dirty="0" smtClean="0"/>
              <a:t> en </a:t>
            </a:r>
            <a:r>
              <a:rPr lang="en-US" dirty="0" err="1" smtClean="0"/>
              <a:t>annen</a:t>
            </a:r>
            <a:endParaRPr lang="en-US" dirty="0" smtClean="0"/>
          </a:p>
          <a:p>
            <a:r>
              <a:rPr lang="en-US" dirty="0" smtClean="0"/>
              <a:t>FARLIG!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kopiere</a:t>
            </a:r>
            <a:r>
              <a:rPr lang="en-US" dirty="0" smtClean="0"/>
              <a:t> </a:t>
            </a:r>
            <a:r>
              <a:rPr lang="en-US" dirty="0" err="1" smtClean="0"/>
              <a:t>ubegrenset</a:t>
            </a:r>
            <a:endParaRPr lang="en-US" dirty="0" smtClean="0"/>
          </a:p>
          <a:p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strncpy</a:t>
            </a:r>
            <a:r>
              <a:rPr lang="en-US" dirty="0" smtClean="0"/>
              <a:t>, </a:t>
            </a:r>
            <a:r>
              <a:rPr lang="en-US" dirty="0" err="1" smtClean="0"/>
              <a:t>forsikre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at 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mindre</a:t>
            </a:r>
            <a:r>
              <a:rPr lang="en-US" dirty="0" smtClean="0"/>
              <a:t> en </a:t>
            </a:r>
            <a:r>
              <a:rPr lang="en-US" dirty="0" err="1" smtClean="0"/>
              <a:t>størrelsen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err="1" smtClean="0"/>
              <a:t>strncat</a:t>
            </a:r>
            <a:r>
              <a:rPr lang="en-US" dirty="0" smtClean="0"/>
              <a:t> - </a:t>
            </a:r>
            <a:r>
              <a:rPr lang="en-US" dirty="0" err="1" smtClean="0"/>
              <a:t>slå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to strings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285F-3213-4ED6-AAA7-E891B7E65FC0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90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sprintf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, men </a:t>
            </a:r>
            <a:r>
              <a:rPr lang="en-US" dirty="0" err="1" smtClean="0"/>
              <a:t>formaterer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igjen</a:t>
            </a:r>
            <a:r>
              <a:rPr lang="en-US" dirty="0" smtClean="0"/>
              <a:t>, </a:t>
            </a:r>
            <a:r>
              <a:rPr lang="en-US" dirty="0" err="1" smtClean="0"/>
              <a:t>snprintf</a:t>
            </a:r>
            <a:r>
              <a:rPr lang="en-US" dirty="0" smtClean="0"/>
              <a:t> </a:t>
            </a:r>
            <a:r>
              <a:rPr lang="en-US" dirty="0" err="1" smtClean="0"/>
              <a:t>varianten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tryggere</a:t>
            </a:r>
            <a:endParaRPr lang="en-US" dirty="0" smtClean="0"/>
          </a:p>
          <a:p>
            <a:r>
              <a:rPr lang="en-US" dirty="0" err="1" smtClean="0"/>
              <a:t>ellers</a:t>
            </a:r>
            <a:r>
              <a:rPr lang="en-US" dirty="0" smtClean="0"/>
              <a:t> </a:t>
            </a:r>
            <a:r>
              <a:rPr lang="en-US" dirty="0" err="1" smtClean="0"/>
              <a:t>samme</a:t>
            </a:r>
            <a:r>
              <a:rPr lang="en-US" dirty="0" smtClean="0"/>
              <a:t> syntax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8B47-2CD6-4E94-8187-93B0A126797F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85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atoi</a:t>
            </a:r>
            <a:r>
              <a:rPr lang="en-US" dirty="0" smtClean="0"/>
              <a:t>/</a:t>
            </a:r>
            <a:r>
              <a:rPr lang="en-US" dirty="0" err="1" smtClean="0"/>
              <a:t>atof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Konverterer</a:t>
            </a:r>
            <a:r>
              <a:rPr lang="en-US" dirty="0" smtClean="0"/>
              <a:t> en string </a:t>
            </a:r>
            <a:r>
              <a:rPr lang="en-US" dirty="0" err="1" smtClean="0"/>
              <a:t>til</a:t>
            </a:r>
            <a:r>
              <a:rPr lang="en-US" dirty="0" smtClean="0"/>
              <a:t> et tall</a:t>
            </a:r>
          </a:p>
          <a:p>
            <a:r>
              <a:rPr lang="en-US" dirty="0" err="1" smtClean="0"/>
              <a:t>atoi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r>
              <a:rPr lang="en-US" dirty="0" err="1" smtClean="0"/>
              <a:t>atof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double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7C1A-1BEA-4612-AF8F-19FCC64CFE10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Støtte</a:t>
            </a:r>
            <a:r>
              <a:rPr lang="en-US" dirty="0" smtClean="0"/>
              <a:t> for </a:t>
            </a:r>
            <a:r>
              <a:rPr lang="en-US" dirty="0" err="1" smtClean="0"/>
              <a:t>variabelt</a:t>
            </a:r>
            <a:r>
              <a:rPr lang="en-US" dirty="0" smtClean="0"/>
              <a:t> </a:t>
            </a:r>
            <a:r>
              <a:rPr lang="en-US" dirty="0" err="1" smtClean="0"/>
              <a:t>antall</a:t>
            </a:r>
            <a:r>
              <a:rPr lang="en-US" dirty="0" smtClean="0"/>
              <a:t> </a:t>
            </a:r>
            <a:r>
              <a:rPr lang="en-US" dirty="0" err="1" smtClean="0"/>
              <a:t>parametere</a:t>
            </a:r>
            <a:endParaRPr lang="en-US" dirty="0" smtClean="0"/>
          </a:p>
          <a:p>
            <a:pPr lvl="1"/>
            <a:r>
              <a:rPr lang="en-US" dirty="0" err="1" smtClean="0"/>
              <a:t>mest</a:t>
            </a:r>
            <a:r>
              <a:rPr lang="en-US" dirty="0" smtClean="0"/>
              <a:t> </a:t>
            </a:r>
            <a:r>
              <a:rPr lang="en-US" dirty="0" err="1" smtClean="0"/>
              <a:t>kjent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endParaRPr lang="en-US" dirty="0" smtClean="0"/>
          </a:p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57200" y="3356177"/>
            <a:ext cx="8229600" cy="1224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c, ...)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/* ...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8926-FB62-4DD4-9519-0838D8B0E0BB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62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, </a:t>
            </a:r>
            <a:r>
              <a:rPr lang="en-US" dirty="0" err="1" smtClean="0"/>
              <a:t>bruk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va_list</a:t>
            </a:r>
            <a:r>
              <a:rPr lang="en-US" dirty="0" smtClean="0"/>
              <a:t>, </a:t>
            </a:r>
            <a:r>
              <a:rPr lang="en-US" dirty="0" err="1" smtClean="0"/>
              <a:t>va_arg</a:t>
            </a:r>
            <a:r>
              <a:rPr lang="en-US" dirty="0" smtClean="0"/>
              <a:t>, </a:t>
            </a:r>
            <a:r>
              <a:rPr lang="en-US" dirty="0" err="1" smtClean="0"/>
              <a:t>va_start</a:t>
            </a:r>
            <a:r>
              <a:rPr lang="en-US" dirty="0" smtClean="0"/>
              <a:t>, </a:t>
            </a:r>
            <a:r>
              <a:rPr lang="en-US" dirty="0" err="1" smtClean="0"/>
              <a:t>va_end</a:t>
            </a:r>
            <a:endParaRPr lang="en-US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57200" y="2564904"/>
            <a:ext cx="822960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arg1, ...)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va_list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va_start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arg1); </a:t>
            </a:r>
          </a:p>
          <a:p>
            <a:pPr marL="0" indent="0">
              <a:buNone/>
            </a:pPr>
            <a:r>
              <a:rPr lang="nn-NO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(i = arg1; i &gt;= 0; i = </a:t>
            </a:r>
            <a:r>
              <a:rPr lang="nn-NO" sz="1600" dirty="0" err="1">
                <a:solidFill>
                  <a:prstClr val="black"/>
                </a:solidFill>
                <a:latin typeface="Consolas"/>
              </a:rPr>
              <a:t>va_arg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(ap, </a:t>
            </a:r>
            <a:r>
              <a:rPr lang="nn-NO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printf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"%d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va_end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putchar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'\n'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A680-3E6C-4929-BC82-AC981777DFD3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059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ommandolinje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argc,char</a:t>
            </a:r>
            <a:r>
              <a:rPr lang="en-US" dirty="0"/>
              <a:t>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  <a:endParaRPr lang="en-US" dirty="0"/>
          </a:p>
          <a:p>
            <a:r>
              <a:rPr lang="en-US" dirty="0" err="1" smtClean="0"/>
              <a:t>argc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antallet</a:t>
            </a:r>
            <a:r>
              <a:rPr lang="en-US" dirty="0" smtClean="0"/>
              <a:t> </a:t>
            </a:r>
            <a:r>
              <a:rPr lang="en-US" dirty="0" err="1" smtClean="0"/>
              <a:t>argumenter</a:t>
            </a:r>
            <a:endParaRPr lang="en-US" dirty="0" smtClean="0"/>
          </a:p>
          <a:p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argumentene</a:t>
            </a:r>
            <a:endParaRPr lang="en-US" dirty="0" smtClean="0"/>
          </a:p>
          <a:p>
            <a:r>
              <a:rPr lang="en-US" dirty="0" err="1" smtClean="0"/>
              <a:t>argv</a:t>
            </a:r>
            <a:r>
              <a:rPr lang="en-US" dirty="0" smtClean="0"/>
              <a:t>[0]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selve</a:t>
            </a:r>
            <a:r>
              <a:rPr lang="en-US" dirty="0" smtClean="0"/>
              <a:t> </a:t>
            </a:r>
            <a:r>
              <a:rPr lang="en-US" smtClean="0"/>
              <a:t>kommandoen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34F0-278F-4F07-B81F-D62AC2C7E0DD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9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Dagens</a:t>
            </a:r>
            <a:r>
              <a:rPr lang="en-GB" dirty="0"/>
              <a:t> </a:t>
            </a:r>
            <a:r>
              <a:rPr lang="en-GB" dirty="0" err="1"/>
              <a:t>temaer</a:t>
            </a:r>
            <a:endParaRPr lang="en-US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Repetisjon av pekere</a:t>
            </a:r>
          </a:p>
          <a:p>
            <a:r>
              <a:rPr lang="nb-NO" dirty="0"/>
              <a:t>strings som char[]</a:t>
            </a:r>
          </a:p>
          <a:p>
            <a:r>
              <a:rPr lang="nb-NO" dirty="0" err="1" smtClean="0"/>
              <a:t>stringmanipuleringsfunksjoner</a:t>
            </a:r>
            <a:endParaRPr lang="nb-NO" dirty="0" smtClean="0"/>
          </a:p>
          <a:p>
            <a:r>
              <a:rPr lang="nb-NO" dirty="0" err="1" smtClean="0"/>
              <a:t>atoi</a:t>
            </a:r>
            <a:r>
              <a:rPr lang="nb-NO" dirty="0" smtClean="0"/>
              <a:t>/</a:t>
            </a:r>
            <a:r>
              <a:rPr lang="nb-NO" dirty="0" err="1" smtClean="0"/>
              <a:t>atof</a:t>
            </a:r>
            <a:endParaRPr lang="nb-NO" dirty="0" smtClean="0"/>
          </a:p>
          <a:p>
            <a:r>
              <a:rPr lang="nb-NO" dirty="0"/>
              <a:t>Varargs</a:t>
            </a:r>
          </a:p>
          <a:p>
            <a:r>
              <a:rPr lang="nb-NO" dirty="0" smtClean="0"/>
              <a:t>Argumenter </a:t>
            </a:r>
            <a:r>
              <a:rPr lang="nb-NO" dirty="0"/>
              <a:t>fra </a:t>
            </a:r>
            <a:r>
              <a:rPr lang="nb-NO" dirty="0" smtClean="0"/>
              <a:t>kommandolinje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CFD7-2578-457B-A7D8-92B54413AF64}" type="datetime1">
              <a:rPr lang="nb-NO" smtClean="0">
                <a:solidFill>
                  <a:prstClr val="white"/>
                </a:solidFill>
              </a:rPr>
              <a:t>17.10.2012</a:t>
            </a:fld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PS: </a:t>
            </a:r>
            <a:r>
              <a:rPr lang="en-GB" dirty="0" err="1" smtClean="0"/>
              <a:t>Kommentarer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Les: "The Art of Readable Code" </a:t>
            </a:r>
            <a:r>
              <a:rPr lang="en-GB" dirty="0" err="1" smtClean="0"/>
              <a:t>av</a:t>
            </a:r>
            <a:r>
              <a:rPr lang="en-GB" dirty="0" smtClean="0"/>
              <a:t> Dustin Boswell </a:t>
            </a:r>
            <a:r>
              <a:rPr lang="en-GB" dirty="0" err="1" smtClean="0"/>
              <a:t>og</a:t>
            </a:r>
            <a:r>
              <a:rPr lang="en-GB" dirty="0" smtClean="0"/>
              <a:t> Trevor </a:t>
            </a:r>
            <a:r>
              <a:rPr lang="en-GB" dirty="0" err="1" smtClean="0"/>
              <a:t>Foucher</a:t>
            </a:r>
            <a:endParaRPr lang="en-GB" dirty="0" smtClean="0"/>
          </a:p>
          <a:p>
            <a:r>
              <a:rPr lang="en-GB" dirty="0" smtClean="0"/>
              <a:t>"Don't comment on the facts that can be derived quickly from the code itself."</a:t>
            </a:r>
          </a:p>
          <a:p>
            <a:r>
              <a:rPr lang="en-GB" dirty="0" smtClean="0"/>
              <a:t>"Don't comment bad names – Fix the names instead."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6F5-D639-4931-A15F-A23060532E3C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21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Oppgave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Gjør</a:t>
            </a:r>
            <a:r>
              <a:rPr lang="en-GB" dirty="0" smtClean="0"/>
              <a:t> </a:t>
            </a:r>
            <a:r>
              <a:rPr lang="en-GB" dirty="0" err="1" smtClean="0"/>
              <a:t>forrige</a:t>
            </a:r>
            <a:r>
              <a:rPr lang="en-GB" dirty="0" smtClean="0"/>
              <a:t> </a:t>
            </a:r>
            <a:r>
              <a:rPr lang="en-GB" dirty="0" err="1" smtClean="0"/>
              <a:t>ukes</a:t>
            </a:r>
            <a:r>
              <a:rPr lang="en-GB" dirty="0" smtClean="0"/>
              <a:t> </a:t>
            </a:r>
            <a:r>
              <a:rPr lang="en-GB" dirty="0" err="1" smtClean="0"/>
              <a:t>oppgave</a:t>
            </a:r>
            <a:r>
              <a:rPr lang="en-GB" dirty="0" smtClean="0"/>
              <a:t>, </a:t>
            </a:r>
            <a:r>
              <a:rPr lang="en-GB" dirty="0" err="1" smtClean="0"/>
              <a:t>om</a:t>
            </a:r>
            <a:r>
              <a:rPr lang="en-GB" dirty="0" smtClean="0"/>
              <a:t> du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ferdig</a:t>
            </a:r>
            <a:r>
              <a:rPr lang="en-GB" dirty="0" smtClean="0"/>
              <a:t>!</a:t>
            </a:r>
          </a:p>
          <a:p>
            <a:r>
              <a:rPr lang="en-GB" dirty="0" smtClean="0"/>
              <a:t>Lag en </a:t>
            </a:r>
            <a:r>
              <a:rPr lang="en-GB" dirty="0" err="1" smtClean="0"/>
              <a:t>kalkulator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tar en </a:t>
            </a:r>
            <a:r>
              <a:rPr lang="en-GB" dirty="0" err="1" smtClean="0"/>
              <a:t>operasjon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gangen</a:t>
            </a:r>
            <a:r>
              <a:rPr lang="en-GB" dirty="0" smtClean="0"/>
              <a:t>, </a:t>
            </a:r>
            <a:r>
              <a:rPr lang="en-GB" dirty="0" err="1" smtClean="0"/>
              <a:t>som</a:t>
            </a:r>
            <a:r>
              <a:rPr lang="en-GB" dirty="0" smtClean="0"/>
              <a:t> en </a:t>
            </a:r>
            <a:r>
              <a:rPr lang="en-GB" dirty="0" err="1" smtClean="0"/>
              <a:t>gammeldags</a:t>
            </a:r>
            <a:r>
              <a:rPr lang="en-GB" dirty="0" smtClean="0"/>
              <a:t> </a:t>
            </a:r>
            <a:r>
              <a:rPr lang="en-GB" dirty="0" err="1" smtClean="0"/>
              <a:t>lommekalkulator</a:t>
            </a:r>
            <a:r>
              <a:rPr lang="en-GB" dirty="0" smtClean="0"/>
              <a:t>. </a:t>
            </a:r>
            <a:r>
              <a:rPr lang="en-GB" dirty="0" err="1" smtClean="0"/>
              <a:t>Skal</a:t>
            </a:r>
            <a:r>
              <a:rPr lang="en-GB" dirty="0" smtClean="0"/>
              <a:t> </a:t>
            </a:r>
            <a:r>
              <a:rPr lang="en-GB" dirty="0" err="1" smtClean="0"/>
              <a:t>støtte</a:t>
            </a:r>
            <a:r>
              <a:rPr lang="en-GB" dirty="0" smtClean="0"/>
              <a:t> + - * /</a:t>
            </a:r>
          </a:p>
          <a:p>
            <a:r>
              <a:rPr lang="en-GB" dirty="0" smtClean="0"/>
              <a:t>Lag </a:t>
            </a:r>
            <a:r>
              <a:rPr lang="en-GB" dirty="0" err="1" smtClean="0"/>
              <a:t>varargs</a:t>
            </a:r>
            <a:r>
              <a:rPr lang="en-GB" dirty="0" smtClean="0"/>
              <a:t> </a:t>
            </a:r>
            <a:r>
              <a:rPr lang="en-GB" dirty="0" err="1" smtClean="0"/>
              <a:t>funksjoner</a:t>
            </a:r>
            <a:r>
              <a:rPr lang="en-GB" dirty="0" smtClean="0"/>
              <a:t> for:</a:t>
            </a:r>
          </a:p>
          <a:p>
            <a:pPr lvl="1"/>
            <a:r>
              <a:rPr lang="en-GB" dirty="0" err="1" smtClean="0"/>
              <a:t>addisjon</a:t>
            </a:r>
            <a:endParaRPr lang="en-GB" dirty="0" smtClean="0"/>
          </a:p>
          <a:p>
            <a:pPr lvl="1"/>
            <a:r>
              <a:rPr lang="en-GB" dirty="0" err="1" smtClean="0"/>
              <a:t>multiplikasjon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BA46-E6D3-40C0-8EA2-8E3331C3337F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Pekere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 index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hele</a:t>
            </a:r>
            <a:r>
              <a:rPr lang="en-GB" dirty="0" smtClean="0"/>
              <a:t> </a:t>
            </a:r>
            <a:r>
              <a:rPr lang="en-GB" dirty="0" err="1" smtClean="0"/>
              <a:t>minnet</a:t>
            </a:r>
            <a:endParaRPr lang="en-GB" dirty="0" smtClean="0"/>
          </a:p>
          <a:p>
            <a:r>
              <a:rPr lang="en-GB" dirty="0" err="1" smtClean="0"/>
              <a:t>Har</a:t>
            </a:r>
            <a:r>
              <a:rPr lang="en-GB" dirty="0" smtClean="0"/>
              <a:t> </a:t>
            </a:r>
            <a:r>
              <a:rPr lang="en-GB" dirty="0" err="1" smtClean="0"/>
              <a:t>forskjellig</a:t>
            </a:r>
            <a:r>
              <a:rPr lang="en-GB" dirty="0" smtClean="0"/>
              <a:t> type </a:t>
            </a:r>
            <a:r>
              <a:rPr lang="en-GB" dirty="0" err="1" smtClean="0"/>
              <a:t>avhengig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hva</a:t>
            </a:r>
            <a:r>
              <a:rPr lang="en-GB" dirty="0" smtClean="0"/>
              <a:t> den </a:t>
            </a:r>
            <a:r>
              <a:rPr lang="en-GB" dirty="0" err="1" smtClean="0"/>
              <a:t>peker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endParaRPr lang="en-GB" dirty="0" smtClean="0"/>
          </a:p>
          <a:p>
            <a:r>
              <a:rPr lang="en-GB" dirty="0" err="1" smtClean="0"/>
              <a:t>Bruker</a:t>
            </a:r>
            <a:r>
              <a:rPr lang="en-GB" dirty="0" smtClean="0"/>
              <a:t> </a:t>
            </a:r>
            <a:r>
              <a:rPr lang="en-GB" dirty="0" err="1" smtClean="0"/>
              <a:t>symbolet</a:t>
            </a:r>
            <a:r>
              <a:rPr lang="en-GB" dirty="0" smtClean="0"/>
              <a:t> " * " </a:t>
            </a:r>
            <a:r>
              <a:rPr lang="en-GB" dirty="0" err="1" smtClean="0"/>
              <a:t>forran</a:t>
            </a:r>
            <a:r>
              <a:rPr lang="en-GB" dirty="0" smtClean="0"/>
              <a:t> </a:t>
            </a:r>
            <a:r>
              <a:rPr lang="en-GB" dirty="0" err="1" smtClean="0"/>
              <a:t>typen</a:t>
            </a:r>
            <a:endParaRPr lang="en-GB" dirty="0" smtClean="0"/>
          </a:p>
          <a:p>
            <a:r>
              <a:rPr lang="en-GB" dirty="0" smtClean="0"/>
              <a:t>For å </a:t>
            </a:r>
            <a:r>
              <a:rPr lang="en-GB" dirty="0" err="1" smtClean="0"/>
              <a:t>hente</a:t>
            </a:r>
            <a:r>
              <a:rPr lang="en-GB" dirty="0" smtClean="0"/>
              <a:t> </a:t>
            </a:r>
            <a:r>
              <a:rPr lang="en-GB" dirty="0" err="1" smtClean="0"/>
              <a:t>ut</a:t>
            </a:r>
            <a:r>
              <a:rPr lang="en-GB" dirty="0" smtClean="0"/>
              <a:t> en </a:t>
            </a:r>
            <a:r>
              <a:rPr lang="en-GB" dirty="0" err="1" smtClean="0"/>
              <a:t>peker</a:t>
            </a:r>
            <a:r>
              <a:rPr lang="en-GB" dirty="0" smtClean="0"/>
              <a:t>: " &amp; " </a:t>
            </a:r>
            <a:r>
              <a:rPr lang="en-GB" dirty="0" err="1" smtClean="0"/>
              <a:t>forran</a:t>
            </a:r>
            <a:r>
              <a:rPr lang="en-GB" dirty="0" smtClean="0"/>
              <a:t> </a:t>
            </a:r>
            <a:r>
              <a:rPr lang="en-GB" dirty="0" err="1" smtClean="0"/>
              <a:t>variablen</a:t>
            </a:r>
            <a:endParaRPr lang="en-GB" dirty="0" smtClean="0"/>
          </a:p>
          <a:p>
            <a:r>
              <a:rPr lang="en-GB" dirty="0" smtClean="0"/>
              <a:t>For å </a:t>
            </a:r>
            <a:r>
              <a:rPr lang="en-GB" dirty="0" err="1" smtClean="0"/>
              <a:t>hente</a:t>
            </a:r>
            <a:r>
              <a:rPr lang="en-GB" dirty="0" smtClean="0"/>
              <a:t> </a:t>
            </a:r>
            <a:r>
              <a:rPr lang="en-GB" dirty="0" err="1" smtClean="0"/>
              <a:t>verdien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pekes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: " * "</a:t>
            </a:r>
          </a:p>
          <a:p>
            <a:r>
              <a:rPr lang="en-GB" dirty="0" smtClean="0"/>
              <a:t>NB: </a:t>
            </a:r>
            <a:r>
              <a:rPr lang="en-GB" dirty="0" err="1" smtClean="0"/>
              <a:t>Stjerne-tegnet</a:t>
            </a:r>
            <a:r>
              <a:rPr lang="en-GB" dirty="0" smtClean="0"/>
              <a:t> </a:t>
            </a:r>
            <a:r>
              <a:rPr lang="en-GB" dirty="0" err="1" smtClean="0"/>
              <a:t>har</a:t>
            </a:r>
            <a:r>
              <a:rPr lang="en-GB" dirty="0" smtClean="0"/>
              <a:t> to </a:t>
            </a:r>
            <a:r>
              <a:rPr lang="en-GB" dirty="0" err="1" smtClean="0"/>
              <a:t>funksjoner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91C2-929A-427B-8DFC-611C338A125D}" type="datetime1">
              <a:rPr lang="nb-NO" smtClean="0"/>
              <a:t>17.10.2012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4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Forskjellig</a:t>
            </a:r>
            <a:r>
              <a:rPr lang="en-GB" dirty="0" smtClean="0"/>
              <a:t> </a:t>
            </a:r>
            <a:r>
              <a:rPr lang="en-GB" dirty="0" err="1" smtClean="0"/>
              <a:t>bruk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57200" y="1412776"/>
            <a:ext cx="8229600" cy="5066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ch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'c'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*chptr = &amp;ch;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i = 20;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* intptr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= &amp;i;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f = 1.20000;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*fptr = &amp;f;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*ptr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"I am a string"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"\n [%c], [%d], [%f], [%c], [%s]\n"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 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*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chptr, *intptr, *fptr, *ptr, ptr);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5EBB-894C-440C-B246-F00945CA1829}" type="datetime1">
              <a:rPr lang="nb-NO" smtClean="0"/>
              <a:t>17.10.2012</a:t>
            </a:fld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97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Forskjellig</a:t>
            </a:r>
            <a:r>
              <a:rPr lang="en-GB" dirty="0" smtClean="0"/>
              <a:t> </a:t>
            </a:r>
            <a:r>
              <a:rPr lang="en-GB" dirty="0" err="1" smtClean="0"/>
              <a:t>bruk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kstSylinder 7"/>
          <p:cNvSpPr txBox="1">
            <a:spLocks/>
          </p:cNvSpPr>
          <p:nvPr/>
        </p:nvSpPr>
        <p:spPr bwMode="auto">
          <a:xfrm>
            <a:off x="457200" y="1412776"/>
            <a:ext cx="8229600" cy="5066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ch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'c'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*chptr = &amp;ch;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i = 20;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* intptr 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= &amp;i;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f = 1.20000;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*fptr = &amp;f; 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*ptr = 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"I am a string"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    printf(</a:t>
            </a:r>
            <a:r>
              <a:rPr lang="nb-NO" sz="1600" dirty="0">
                <a:solidFill>
                  <a:srgbClr val="A31515"/>
                </a:solidFill>
                <a:latin typeface="Consolas"/>
              </a:rPr>
              <a:t>"\n [%c], [%d], [%f], [%c], [%s]\n"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, </a:t>
            </a: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	*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chptr, *intptr, *fptr, *ptr, ptr);</a:t>
            </a:r>
          </a:p>
          <a:p>
            <a:pPr marL="0" indent="0">
              <a:buNone/>
            </a:pPr>
            <a:endParaRPr lang="nb-NO" sz="16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b-NO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b-NO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nb-NO" sz="16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nb-NO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365F-0126-4BE6-9AA1-FDA5957C8C61}" type="datetime1">
              <a:rPr lang="nb-NO" smtClean="0"/>
              <a:t>17.10.2012</a:t>
            </a:fld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2BC-F832-4B2A-954E-6DB2F44A58E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97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Peker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array?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ofte</a:t>
            </a:r>
            <a:r>
              <a:rPr lang="en-GB" dirty="0" smtClean="0"/>
              <a:t> </a:t>
            </a:r>
            <a:r>
              <a:rPr lang="en-GB" dirty="0" err="1" smtClean="0"/>
              <a:t>behandles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pekere</a:t>
            </a:r>
            <a:endParaRPr lang="en-GB" dirty="0" smtClean="0"/>
          </a:p>
          <a:p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/>
              <a:t>] </a:t>
            </a:r>
            <a:r>
              <a:rPr lang="en-US" dirty="0" smtClean="0"/>
              <a:t> </a:t>
            </a:r>
            <a:r>
              <a:rPr lang="en-US" dirty="0" err="1" smtClean="0"/>
              <a:t>funker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*(</a:t>
            </a:r>
            <a:r>
              <a:rPr lang="en-US" dirty="0" err="1"/>
              <a:t>x+i</a:t>
            </a:r>
            <a:r>
              <a:rPr lang="en-US" dirty="0" smtClean="0"/>
              <a:t>)</a:t>
            </a:r>
          </a:p>
          <a:p>
            <a:r>
              <a:rPr lang="en-GB" dirty="0" err="1" smtClean="0"/>
              <a:t>Arrayvariable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brukes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situasjoner</a:t>
            </a:r>
            <a:r>
              <a:rPr lang="en-GB" dirty="0" smtClean="0"/>
              <a:t> </a:t>
            </a:r>
            <a:r>
              <a:rPr lang="en-GB" dirty="0" err="1" smtClean="0"/>
              <a:t>som</a:t>
            </a:r>
            <a:r>
              <a:rPr lang="en-GB" dirty="0" smtClean="0"/>
              <a:t> </a:t>
            </a:r>
            <a:r>
              <a:rPr lang="en-GB" dirty="0" err="1" smtClean="0"/>
              <a:t>krever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endParaRPr lang="en-GB" dirty="0" smtClean="0"/>
          </a:p>
          <a:p>
            <a:r>
              <a:rPr lang="en-GB" dirty="0" err="1" smtClean="0"/>
              <a:t>Arrayvariable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peke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noe</a:t>
            </a:r>
            <a:r>
              <a:rPr lang="en-GB" dirty="0" smtClean="0"/>
              <a:t> </a:t>
            </a:r>
            <a:r>
              <a:rPr lang="en-GB" dirty="0" err="1" smtClean="0"/>
              <a:t>nytt</a:t>
            </a:r>
            <a:endParaRPr lang="en-GB" dirty="0" smtClean="0"/>
          </a:p>
          <a:p>
            <a:r>
              <a:rPr lang="en-GB" dirty="0" err="1" smtClean="0"/>
              <a:t>sizeof</a:t>
            </a:r>
            <a:endParaRPr lang="en-GB" dirty="0" smtClean="0"/>
          </a:p>
          <a:p>
            <a:pPr lvl="1"/>
            <a:r>
              <a:rPr lang="en-GB" dirty="0" err="1" smtClean="0"/>
              <a:t>Gir</a:t>
            </a:r>
            <a:r>
              <a:rPr lang="en-GB" dirty="0" smtClean="0"/>
              <a:t> </a:t>
            </a:r>
            <a:r>
              <a:rPr lang="en-GB" dirty="0" err="1" smtClean="0"/>
              <a:t>størrelsen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r>
              <a:rPr lang="en-GB" dirty="0" smtClean="0"/>
              <a:t> </a:t>
            </a:r>
            <a:r>
              <a:rPr lang="en-GB" dirty="0" err="1" smtClean="0"/>
              <a:t>ved</a:t>
            </a:r>
            <a:r>
              <a:rPr lang="en-GB" dirty="0" smtClean="0"/>
              <a:t> </a:t>
            </a:r>
            <a:r>
              <a:rPr lang="en-GB" dirty="0" err="1" smtClean="0"/>
              <a:t>peker</a:t>
            </a:r>
            <a:endParaRPr lang="en-GB" dirty="0" smtClean="0"/>
          </a:p>
          <a:p>
            <a:pPr lvl="1"/>
            <a:r>
              <a:rPr lang="en-GB" dirty="0" err="1" smtClean="0"/>
              <a:t>Gir</a:t>
            </a:r>
            <a:r>
              <a:rPr lang="en-GB" dirty="0" smtClean="0"/>
              <a:t> </a:t>
            </a:r>
            <a:r>
              <a:rPr lang="en-GB" dirty="0" err="1" smtClean="0"/>
              <a:t>størrelsen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helle</a:t>
            </a:r>
            <a:r>
              <a:rPr lang="en-GB" dirty="0" smtClean="0"/>
              <a:t> </a:t>
            </a:r>
            <a:r>
              <a:rPr lang="en-GB" dirty="0" err="1" smtClean="0"/>
              <a:t>arrayen</a:t>
            </a:r>
            <a:r>
              <a:rPr lang="en-GB" dirty="0" smtClean="0"/>
              <a:t> </a:t>
            </a:r>
            <a:r>
              <a:rPr lang="en-GB" dirty="0" err="1" smtClean="0"/>
              <a:t>ved</a:t>
            </a:r>
            <a:r>
              <a:rPr lang="en-GB" dirty="0" smtClean="0"/>
              <a:t> array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EA82-9867-46E5-A5CE-2DBD36A4CE3D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46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Strings </a:t>
            </a:r>
            <a:r>
              <a:rPr lang="en-GB" dirty="0" err="1" smtClean="0"/>
              <a:t>i</a:t>
            </a:r>
            <a:r>
              <a:rPr lang="en-GB" dirty="0" smtClean="0"/>
              <a:t> C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Tradisjonellt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"char *" </a:t>
            </a:r>
            <a:r>
              <a:rPr lang="en-GB" dirty="0" err="1" smtClean="0"/>
              <a:t>eller</a:t>
            </a:r>
            <a:r>
              <a:rPr lang="en-GB" dirty="0" smtClean="0"/>
              <a:t> "char[]"</a:t>
            </a:r>
          </a:p>
          <a:p>
            <a:pPr lvl="1"/>
            <a:r>
              <a:rPr lang="en-GB" dirty="0" smtClean="0"/>
              <a:t>8bit ASCII</a:t>
            </a:r>
          </a:p>
          <a:p>
            <a:r>
              <a:rPr lang="en-GB" dirty="0" err="1" smtClean="0"/>
              <a:t>Nå</a:t>
            </a:r>
            <a:r>
              <a:rPr lang="en-GB" dirty="0" smtClean="0"/>
              <a:t> </a:t>
            </a:r>
            <a:r>
              <a:rPr lang="en-GB" dirty="0" err="1" smtClean="0"/>
              <a:t>også</a:t>
            </a:r>
            <a:r>
              <a:rPr lang="en-GB" dirty="0"/>
              <a:t> </a:t>
            </a:r>
            <a:r>
              <a:rPr lang="en-GB" dirty="0" err="1" smtClean="0"/>
              <a:t>utvidede</a:t>
            </a:r>
            <a:r>
              <a:rPr lang="en-GB" dirty="0" smtClean="0"/>
              <a:t> </a:t>
            </a:r>
            <a:r>
              <a:rPr lang="en-GB" dirty="0" err="1" smtClean="0"/>
              <a:t>tegnsett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"</a:t>
            </a:r>
            <a:r>
              <a:rPr lang="en-GB" dirty="0" err="1" smtClean="0"/>
              <a:t>wchar_t</a:t>
            </a:r>
            <a:r>
              <a:rPr lang="en-GB" dirty="0" smtClean="0"/>
              <a:t>*"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/>
              <a:t>"</a:t>
            </a:r>
            <a:r>
              <a:rPr lang="en-GB" dirty="0" err="1" smtClean="0"/>
              <a:t>wchar_t</a:t>
            </a:r>
            <a:r>
              <a:rPr lang="en-GB" dirty="0" smtClean="0"/>
              <a:t>[]"</a:t>
            </a:r>
          </a:p>
          <a:p>
            <a:pPr lvl="1"/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definert</a:t>
            </a:r>
            <a:r>
              <a:rPr lang="en-GB" dirty="0" smtClean="0"/>
              <a:t> </a:t>
            </a:r>
            <a:r>
              <a:rPr lang="en-GB" dirty="0" err="1" smtClean="0"/>
              <a:t>tegnsett</a:t>
            </a:r>
            <a:r>
              <a:rPr lang="en-GB" dirty="0" smtClean="0"/>
              <a:t>: UCS-2 </a:t>
            </a:r>
            <a:r>
              <a:rPr lang="en-GB" dirty="0" err="1" smtClean="0"/>
              <a:t>eller</a:t>
            </a:r>
            <a:r>
              <a:rPr lang="en-GB" dirty="0" smtClean="0"/>
              <a:t> UTF-32</a:t>
            </a:r>
          </a:p>
          <a:p>
            <a:pPr lvl="1"/>
            <a:r>
              <a:rPr lang="en-GB" dirty="0" err="1" smtClean="0"/>
              <a:t>gcc</a:t>
            </a:r>
            <a:r>
              <a:rPr lang="en-GB" dirty="0" smtClean="0"/>
              <a:t> </a:t>
            </a:r>
            <a:r>
              <a:rPr lang="en-GB" dirty="0" err="1" smtClean="0"/>
              <a:t>bruker</a:t>
            </a:r>
            <a:r>
              <a:rPr lang="en-GB" dirty="0" smtClean="0"/>
              <a:t> UTF-32</a:t>
            </a:r>
          </a:p>
          <a:p>
            <a:pPr lvl="1"/>
            <a:r>
              <a:rPr lang="en-GB" dirty="0" err="1" smtClean="0"/>
              <a:t>Finnes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&lt;</a:t>
            </a:r>
            <a:r>
              <a:rPr lang="en-GB" dirty="0" err="1" smtClean="0"/>
              <a:t>wchar.h</a:t>
            </a:r>
            <a:r>
              <a:rPr lang="en-GB" dirty="0" smtClean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7AA-D2DE-40F7-B238-1C5258E983E9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Null-</a:t>
            </a:r>
            <a:r>
              <a:rPr lang="en-GB" dirty="0" err="1" smtClean="0"/>
              <a:t>terminering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56373"/>
            <a:ext cx="8229600" cy="680939"/>
          </a:xfrm>
        </p:spPr>
        <p:txBody>
          <a:bodyPr/>
          <a:lstStyle/>
          <a:p>
            <a:r>
              <a:rPr lang="en-GB" sz="1600" dirty="0" smtClean="0"/>
              <a:t>Fra: http</a:t>
            </a:r>
            <a:r>
              <a:rPr lang="en-GB" sz="1600" dirty="0"/>
              <a:t>://</a:t>
            </a:r>
            <a:r>
              <a:rPr lang="en-GB" sz="1600" dirty="0" smtClean="0"/>
              <a:t>www.cs.washington.edu/education/courses/cse341/04wi/lectures/26-unsafe-languages.html"</a:t>
            </a:r>
            <a:endParaRPr lang="nb-NO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340768"/>
            <a:ext cx="6680477" cy="41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20D7-B9F5-43AE-941C-C95A62FFCDD3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</a:t>
            </a:r>
            <a:r>
              <a:rPr lang="en-US" dirty="0" err="1" smtClean="0"/>
              <a:t>terminering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Definerer</a:t>
            </a:r>
            <a:r>
              <a:rPr lang="en-US" dirty="0" smtClean="0"/>
              <a:t> en string</a:t>
            </a:r>
          </a:p>
          <a:p>
            <a:r>
              <a:rPr lang="en-US" dirty="0" smtClean="0"/>
              <a:t>En char array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inneholde</a:t>
            </a:r>
            <a:r>
              <a:rPr lang="en-US" dirty="0" smtClean="0"/>
              <a:t> en string</a:t>
            </a:r>
          </a:p>
          <a:p>
            <a:pPr lvl="1"/>
            <a:r>
              <a:rPr lang="en-US" dirty="0" err="1" smtClean="0"/>
              <a:t>må</a:t>
            </a:r>
            <a:r>
              <a:rPr lang="en-US" dirty="0" smtClean="0"/>
              <a:t> ha </a:t>
            </a:r>
            <a:r>
              <a:rPr lang="en-US" dirty="0" err="1" smtClean="0"/>
              <a:t>nøyakting</a:t>
            </a:r>
            <a:r>
              <a:rPr lang="en-US" dirty="0" smtClean="0"/>
              <a:t> en null</a:t>
            </a:r>
          </a:p>
          <a:p>
            <a:r>
              <a:rPr lang="en-US" dirty="0" smtClean="0"/>
              <a:t>Den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også</a:t>
            </a:r>
            <a:r>
              <a:rPr lang="en-US" dirty="0" smtClean="0"/>
              <a:t> </a:t>
            </a:r>
            <a:r>
              <a:rPr lang="en-US" dirty="0" err="1" smtClean="0"/>
              <a:t>inneholde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strings</a:t>
            </a:r>
          </a:p>
          <a:p>
            <a:r>
              <a:rPr lang="en-US" dirty="0" smtClean="0"/>
              <a:t>Eller </a:t>
            </a:r>
            <a:r>
              <a:rPr lang="en-US" dirty="0" err="1" smtClean="0"/>
              <a:t>ingen</a:t>
            </a:r>
            <a:r>
              <a:rPr lang="en-US" dirty="0" smtClean="0"/>
              <a:t> strings, </a:t>
            </a:r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mangel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nullterminering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BC72-A70C-45A0-9E76-0F59FC9D068D}" type="datetime1">
              <a:rPr lang="nb-NO" smtClean="0"/>
              <a:t>17.10.2012</a:t>
            </a:fld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2A12-09CB-43DF-9CFB-A8DF54CF462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5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elesning 05">
  <a:themeElements>
    <a:clrScheme name="NITH-farger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767878"/>
      </a:hlink>
      <a:folHlink>
        <a:srgbClr val="8C8E8E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Forelesning 05</Template>
  <TotalTime>660</TotalTime>
  <Words>780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Forelesning 05</vt:lpstr>
      <vt:lpstr>7. Strings</vt:lpstr>
      <vt:lpstr>Dagens temaer</vt:lpstr>
      <vt:lpstr>Pekere</vt:lpstr>
      <vt:lpstr>Forskjellig bruk av peker</vt:lpstr>
      <vt:lpstr>Forskjellig bruk av peker</vt:lpstr>
      <vt:lpstr>Peker eller array?</vt:lpstr>
      <vt:lpstr>Strings i C</vt:lpstr>
      <vt:lpstr>Null-terminering</vt:lpstr>
      <vt:lpstr>Null-terminering</vt:lpstr>
      <vt:lpstr>String literals</vt:lpstr>
      <vt:lpstr>Eksempler</vt:lpstr>
      <vt:lpstr>strlen</vt:lpstr>
      <vt:lpstr>strcmp</vt:lpstr>
      <vt:lpstr>strcpy</vt:lpstr>
      <vt:lpstr>sprintf</vt:lpstr>
      <vt:lpstr>atoi/atof</vt:lpstr>
      <vt:lpstr>varargs</vt:lpstr>
      <vt:lpstr>varargs, bruk</vt:lpstr>
      <vt:lpstr>Kommandolinje</vt:lpstr>
      <vt:lpstr>PS: Kommentarer</vt:lpstr>
      <vt:lpstr>Oppgave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Kommandolinje-applikasjoner</dc:title>
  <dc:creator>kjetil</dc:creator>
  <cp:lastModifiedBy>kjetil</cp:lastModifiedBy>
  <cp:revision>42</cp:revision>
  <dcterms:created xsi:type="dcterms:W3CDTF">2012-10-15T12:23:53Z</dcterms:created>
  <dcterms:modified xsi:type="dcterms:W3CDTF">2012-10-17T12:07:04Z</dcterms:modified>
</cp:coreProperties>
</file>