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8" r:id="rId12"/>
    <p:sldId id="267" r:id="rId13"/>
    <p:sldId id="270" r:id="rId14"/>
    <p:sldId id="269" r:id="rId15"/>
    <p:sldId id="278" r:id="rId16"/>
    <p:sldId id="279" r:id="rId17"/>
    <p:sldId id="271" r:id="rId18"/>
    <p:sldId id="272" r:id="rId19"/>
    <p:sldId id="274" r:id="rId20"/>
    <p:sldId id="275" r:id="rId21"/>
    <p:sldId id="273" r:id="rId22"/>
    <p:sldId id="276" r:id="rId23"/>
    <p:sldId id="277" r:id="rId24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029" autoAdjust="0"/>
  </p:normalViewPr>
  <p:slideViewPr>
    <p:cSldViewPr>
      <p:cViewPr varScale="1">
        <p:scale>
          <a:sx n="51" d="100"/>
          <a:sy n="51" d="100"/>
        </p:scale>
        <p:origin x="-10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D2FBA-DCD3-4F94-AC62-69297DDD83CA}" type="datetimeFigureOut">
              <a:rPr lang="nb-NO" smtClean="0"/>
              <a:t>10.10.2012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A38F4-4876-4001-A87B-BE3DFC830CC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428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ssholder for lysbil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Plassholder for nota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b-NO" dirty="0" smtClean="0"/>
          </a:p>
        </p:txBody>
      </p:sp>
      <p:sp>
        <p:nvSpPr>
          <p:cNvPr id="40964" name="Plassholder for lysbilde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CF6C4D05-E1D7-4998-A61A-3FA59C6B710D}" type="slidenum">
              <a:rPr lang="nb-NO" sz="1200" smtClean="0"/>
              <a:pPr eaLnBrk="1" hangingPunct="1"/>
              <a:t>2</a:t>
            </a:fld>
            <a:endParaRPr lang="nb-NO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A38F4-4876-4001-A87B-BE3DFC830CCE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2629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932939-1689-443A-B47B-1264750B0E17}" type="datetime1">
              <a:rPr lang="nb-NO" smtClean="0"/>
              <a:t>10.10.2012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Kjetil Raaen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432BC-F832-4B2A-954E-6DB2F44A58E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541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1C856C-1D86-4CF7-A128-CE1DDDB41405}" type="datetime1">
              <a:rPr lang="nb-NO" smtClean="0"/>
              <a:t>10.10.2012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Kjetil Raaen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432BC-F832-4B2A-954E-6DB2F44A58E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202476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21F2E4-AB17-4609-84B2-ED8FD6C42AF4}" type="datetime1">
              <a:rPr lang="nb-NO" smtClean="0"/>
              <a:t>10.10.2012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Kjetil Raaen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432BC-F832-4B2A-954E-6DB2F44A58E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0583324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49994A-55E2-413C-9C74-6998FB4C8B62}" type="datetime1">
              <a:rPr lang="nb-NO" smtClean="0"/>
              <a:t>10.10.2012</a:t>
            </a:fld>
            <a:endParaRPr lang="nb-N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Kjetil Raaen</a:t>
            </a:r>
            <a:endParaRPr lang="nb-NO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432BC-F832-4B2A-954E-6DB2F44A58E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3309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4ED146-7A56-4B1C-B568-AD6B07224CD1}" type="datetime1">
              <a:rPr lang="nb-NO" smtClean="0"/>
              <a:t>10.10.2012</a:t>
            </a:fld>
            <a:endParaRPr lang="nb-N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Kjetil Raaen</a:t>
            </a:r>
            <a:endParaRPr lang="nb-NO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432BC-F832-4B2A-954E-6DB2F44A58E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2353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4CF3F9-9B31-47C0-B489-4AC5920FB35C}" type="datetime1">
              <a:rPr lang="nb-NO" smtClean="0"/>
              <a:t>10.10.2012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Kjetil Raaen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432BC-F832-4B2A-954E-6DB2F44A58E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7508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1AD34E-4D70-4740-9EF8-B815FAFEC001}" type="datetime1">
              <a:rPr lang="nb-NO" smtClean="0"/>
              <a:t>10.10.2012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Kjetil Raaen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432BC-F832-4B2A-954E-6DB2F44A58E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2563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EFECE8-6730-4229-B443-99BC44DE8B8E}" type="datetime1">
              <a:rPr lang="nb-NO" smtClean="0"/>
              <a:t>10.10.2012</a:t>
            </a:fld>
            <a:endParaRPr lang="nb-N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Kjetil Raaen</a:t>
            </a:r>
            <a:endParaRPr lang="nb-N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432BC-F832-4B2A-954E-6DB2F44A58E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7829399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C14E68-AB13-4E89-A1D6-75201D226F1A}" type="datetime1">
              <a:rPr lang="nb-NO" smtClean="0"/>
              <a:t>10.10.2012</a:t>
            </a:fld>
            <a:endParaRPr lang="nb-NO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Kjetil Raaen</a:t>
            </a:r>
            <a:endParaRPr lang="nb-NO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432BC-F832-4B2A-954E-6DB2F44A58E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58049548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969879-5BC1-4CE6-93A7-D6BB6B14C7C4}" type="datetime1">
              <a:rPr lang="nb-NO" smtClean="0"/>
              <a:t>10.10.2012</a:t>
            </a:fld>
            <a:endParaRPr lang="nb-N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Kjetil Raaen</a:t>
            </a:r>
            <a:endParaRPr lang="nb-NO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432BC-F832-4B2A-954E-6DB2F44A58E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16487028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93FB68-E48F-4B28-8811-47AEDFBDE6B3}" type="datetime1">
              <a:rPr lang="nb-NO" smtClean="0"/>
              <a:t>10.10.2012</a:t>
            </a:fld>
            <a:endParaRPr lang="nb-NO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Kjetil Raaen</a:t>
            </a:r>
            <a:endParaRPr lang="nb-NO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432BC-F832-4B2A-954E-6DB2F44A58E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3807468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B6985D-F97B-4492-A6EA-556C3A9604BE}" type="datetime1">
              <a:rPr lang="nb-NO" smtClean="0"/>
              <a:t>10.10.2012</a:t>
            </a:fld>
            <a:endParaRPr lang="nb-N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Kjetil Raaen</a:t>
            </a:r>
            <a:endParaRPr lang="nb-N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432BC-F832-4B2A-954E-6DB2F44A58E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0285561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b-N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4A9B1F-DBF1-4C08-B576-589211A1DDAF}" type="datetime1">
              <a:rPr lang="nb-NO" smtClean="0"/>
              <a:t>10.10.2012</a:t>
            </a:fld>
            <a:endParaRPr lang="nb-N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Kjetil Raaen</a:t>
            </a:r>
            <a:endParaRPr lang="nb-N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432BC-F832-4B2A-954E-6DB2F44A58E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08854869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linj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4463"/>
            <a:ext cx="9144000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b-NO" smtClean="0"/>
              <a:t>Klikk for å redigere tittelstil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770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F39EB89B-1B4B-431E-90C8-D7D9DE40067E}" type="datetime1">
              <a:rPr lang="nb-NO" smtClean="0"/>
              <a:t>10.10.2012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4600" y="647700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r>
              <a:rPr lang="nb-NO" smtClean="0"/>
              <a:t>Kjetil Raaen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1200" y="64770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F64432BC-F832-4B2A-954E-6DB2F44A58EF}" type="slidenum">
              <a:rPr lang="nb-NO" smtClean="0"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slow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eorgia"/>
          <a:ea typeface="ＭＳ Ｐゴシック" pitchFamily="-65" charset="-128"/>
          <a:cs typeface="Georgia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  <a:cs typeface="Georgia" pitchFamily="18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  <a:cs typeface="Georgia" pitchFamily="18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  <a:cs typeface="Georgia" pitchFamily="18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  <a:cs typeface="Georgia" pitchFamily="18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1. </a:t>
            </a:r>
            <a:r>
              <a:rPr lang="en-GB" dirty="0" err="1" smtClean="0"/>
              <a:t>Statisk</a:t>
            </a:r>
            <a:r>
              <a:rPr lang="en-GB" dirty="0" smtClean="0"/>
              <a:t> </a:t>
            </a:r>
            <a:r>
              <a:rPr lang="en-GB" dirty="0" err="1" smtClean="0"/>
              <a:t>minne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PG3400 Programmering i C for Linux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51A1-C4F8-4109-A79F-821A252C5A1F}" type="datetime1">
              <a:rPr lang="nb-NO" smtClean="0"/>
              <a:t>10.10.2012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Kjetil Raaen</a:t>
            </a:r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2BC-F832-4B2A-954E-6DB2F44A58EF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860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Mer</a:t>
            </a:r>
            <a:r>
              <a:rPr lang="en-GB" dirty="0" smtClean="0"/>
              <a:t> </a:t>
            </a:r>
            <a:r>
              <a:rPr lang="en-GB" dirty="0" err="1" smtClean="0"/>
              <a:t>om</a:t>
            </a:r>
            <a:r>
              <a:rPr lang="en-GB" dirty="0" smtClean="0"/>
              <a:t> Arrays</a:t>
            </a:r>
            <a:endParaRPr lang="nb-NO" dirty="0"/>
          </a:p>
        </p:txBody>
      </p:sp>
      <p:sp>
        <p:nvSpPr>
          <p:cNvPr id="5" name="TekstSylinder 7"/>
          <p:cNvSpPr txBox="1">
            <a:spLocks noGrp="1"/>
          </p:cNvSpPr>
          <p:nvPr>
            <p:ph idx="1"/>
          </p:nvPr>
        </p:nvSpPr>
        <p:spPr bwMode="auto">
          <a:xfrm>
            <a:off x="457200" y="2276872"/>
            <a:ext cx="8229600" cy="1138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dirty="0">
                <a:latin typeface="Consolas" pitchFamily="49" charset="0"/>
                <a:cs typeface="Consolas" pitchFamily="49" charset="0"/>
              </a:rPr>
              <a:t>Packet packets[MAX]={</a:t>
            </a:r>
          </a:p>
          <a:p>
            <a:pPr marL="0" indent="0">
              <a:buNone/>
            </a:pPr>
            <a:r>
              <a:rPr lang="nb-NO" sz="2000" dirty="0" smtClean="0">
                <a:latin typeface="Consolas" pitchFamily="49" charset="0"/>
                <a:cs typeface="Consolas" pitchFamily="49" charset="0"/>
              </a:rPr>
              <a:t>	{'a',34</a:t>
            </a:r>
            <a:r>
              <a:rPr lang="nb-NO" sz="2000" dirty="0">
                <a:latin typeface="Consolas" pitchFamily="49" charset="0"/>
                <a:cs typeface="Consolas" pitchFamily="49" charset="0"/>
              </a:rPr>
              <a:t>},{3,36</a:t>
            </a:r>
            <a:r>
              <a:rPr lang="nb-NO" sz="2000" dirty="0" smtClean="0">
                <a:latin typeface="Consolas" pitchFamily="49" charset="0"/>
                <a:cs typeface="Consolas" pitchFamily="49" charset="0"/>
              </a:rPr>
              <a:t>},{'f',55</a:t>
            </a:r>
            <a:r>
              <a:rPr lang="nb-NO" sz="2000" dirty="0">
                <a:latin typeface="Consolas" pitchFamily="49" charset="0"/>
                <a:cs typeface="Consolas" pitchFamily="49" charset="0"/>
              </a:rPr>
              <a:t>},{7,44},{3,100}</a:t>
            </a:r>
          </a:p>
          <a:p>
            <a:pPr marL="0" indent="0">
              <a:buNone/>
            </a:pPr>
            <a:r>
              <a:rPr lang="nb-NO" sz="2000" dirty="0" smtClean="0">
                <a:latin typeface="Consolas" pitchFamily="49" charset="0"/>
                <a:cs typeface="Consolas" pitchFamily="49" charset="0"/>
              </a:rPr>
              <a:t>};</a:t>
            </a:r>
            <a:endParaRPr lang="nb-NO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Plassholder for innhold 2"/>
          <p:cNvSpPr txBox="1">
            <a:spLocks/>
          </p:cNvSpPr>
          <p:nvPr/>
        </p:nvSpPr>
        <p:spPr bwMode="auto">
          <a:xfrm>
            <a:off x="454766" y="1600201"/>
            <a:ext cx="8229600" cy="5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bruke</a:t>
            </a:r>
            <a:r>
              <a:rPr lang="en-US" dirty="0" smtClean="0"/>
              <a:t> initializer list</a:t>
            </a:r>
            <a:endParaRPr lang="en-US" dirty="0"/>
          </a:p>
        </p:txBody>
      </p:sp>
      <p:sp>
        <p:nvSpPr>
          <p:cNvPr id="8" name="Plassholder for innhold 2"/>
          <p:cNvSpPr txBox="1">
            <a:spLocks/>
          </p:cNvSpPr>
          <p:nvPr/>
        </p:nvSpPr>
        <p:spPr bwMode="auto">
          <a:xfrm>
            <a:off x="425760" y="3603239"/>
            <a:ext cx="8229600" cy="5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Multi-</a:t>
            </a:r>
            <a:r>
              <a:rPr lang="en-US" dirty="0" err="1" smtClean="0"/>
              <a:t>dimensjonale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10" name="TekstSylinder 7"/>
          <p:cNvSpPr txBox="1">
            <a:spLocks/>
          </p:cNvSpPr>
          <p:nvPr/>
        </p:nvSpPr>
        <p:spPr bwMode="auto">
          <a:xfrm>
            <a:off x="467544" y="4306451"/>
            <a:ext cx="8229600" cy="26161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nb-NO" sz="2000" dirty="0" smtClean="0">
                <a:latin typeface="Consolas" pitchFamily="49" charset="0"/>
                <a:cs typeface="Consolas" pitchFamily="49" charset="0"/>
              </a:rPr>
              <a:t>int tall[5][3]={</a:t>
            </a:r>
          </a:p>
          <a:p>
            <a:pPr marL="0" indent="0">
              <a:buFont typeface="Arial" charset="0"/>
              <a:buNone/>
            </a:pPr>
            <a:r>
              <a:rPr lang="nb-NO" sz="2000" dirty="0" smtClean="0">
                <a:latin typeface="Consolas" pitchFamily="49" charset="0"/>
                <a:cs typeface="Consolas" pitchFamily="49" charset="0"/>
              </a:rPr>
              <a:t>	{1,34,5},</a:t>
            </a:r>
          </a:p>
          <a:p>
            <a:pPr marL="0" indent="0">
              <a:buFont typeface="Arial" charset="0"/>
              <a:buNone/>
            </a:pPr>
            <a:r>
              <a:rPr lang="nb-NO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nb-NO" sz="2000" dirty="0" smtClean="0">
                <a:latin typeface="Consolas" pitchFamily="49" charset="0"/>
                <a:cs typeface="Consolas" pitchFamily="49" charset="0"/>
              </a:rPr>
              <a:t>{3,36,60},</a:t>
            </a:r>
          </a:p>
          <a:p>
            <a:pPr marL="0" indent="0">
              <a:buFont typeface="Arial" charset="0"/>
              <a:buNone/>
            </a:pPr>
            <a:r>
              <a:rPr lang="nb-NO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nb-NO" sz="2000" dirty="0" smtClean="0">
                <a:latin typeface="Consolas" pitchFamily="49" charset="0"/>
                <a:cs typeface="Consolas" pitchFamily="49" charset="0"/>
              </a:rPr>
              <a:t>{5,55,58},</a:t>
            </a:r>
          </a:p>
          <a:p>
            <a:pPr marL="0" indent="0">
              <a:buFont typeface="Arial" charset="0"/>
              <a:buNone/>
            </a:pPr>
            <a:r>
              <a:rPr lang="nb-NO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nb-NO" sz="2000" dirty="0" smtClean="0">
                <a:latin typeface="Consolas" pitchFamily="49" charset="0"/>
                <a:cs typeface="Consolas" pitchFamily="49" charset="0"/>
              </a:rPr>
              <a:t>{7,44,56},</a:t>
            </a:r>
          </a:p>
          <a:p>
            <a:pPr marL="0" indent="0">
              <a:buFont typeface="Arial" charset="0"/>
              <a:buNone/>
            </a:pPr>
            <a:r>
              <a:rPr lang="nb-NO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nb-NO" sz="2000" dirty="0" smtClean="0">
                <a:latin typeface="Consolas" pitchFamily="49" charset="0"/>
                <a:cs typeface="Consolas" pitchFamily="49" charset="0"/>
              </a:rPr>
              <a:t>{3,10,100}</a:t>
            </a:r>
          </a:p>
          <a:p>
            <a:pPr marL="0" indent="0">
              <a:buFont typeface="Arial" charset="0"/>
              <a:buNone/>
            </a:pPr>
            <a:r>
              <a:rPr lang="nb-NO" sz="2000" dirty="0" smtClean="0">
                <a:latin typeface="Consolas" pitchFamily="49" charset="0"/>
                <a:cs typeface="Consolas" pitchFamily="49" charset="0"/>
              </a:rPr>
              <a:t>};</a:t>
            </a:r>
            <a:endParaRPr lang="nb-NO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7155-9724-4F62-8850-9CC5D3277C82}" type="datetime1">
              <a:rPr lang="nb-NO" smtClean="0"/>
              <a:t>10.10.2012</a:t>
            </a:fld>
            <a:endParaRPr lang="nb-NO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Kjetil Raaen</a:t>
            </a:r>
            <a:endParaRPr lang="nb-NO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2BC-F832-4B2A-954E-6DB2F44A58EF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3630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Arrays </a:t>
            </a:r>
            <a:r>
              <a:rPr lang="en-GB" dirty="0" err="1" smtClean="0"/>
              <a:t>som</a:t>
            </a:r>
            <a:r>
              <a:rPr lang="en-GB" dirty="0" smtClean="0"/>
              <a:t> </a:t>
            </a:r>
            <a:r>
              <a:rPr lang="en-GB" dirty="0" err="1" smtClean="0"/>
              <a:t>parametere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Bruker</a:t>
            </a:r>
            <a:r>
              <a:rPr lang="en-GB" dirty="0" smtClean="0"/>
              <a:t> </a:t>
            </a:r>
            <a:r>
              <a:rPr lang="en-GB" dirty="0" err="1" smtClean="0"/>
              <a:t>tomme</a:t>
            </a:r>
            <a:r>
              <a:rPr lang="en-GB" dirty="0" smtClean="0"/>
              <a:t> </a:t>
            </a:r>
            <a:r>
              <a:rPr lang="en-GB" dirty="0" err="1" smtClean="0"/>
              <a:t>firkantparanteser</a:t>
            </a:r>
            <a:endParaRPr lang="en-GB" dirty="0" smtClean="0"/>
          </a:p>
          <a:p>
            <a:r>
              <a:rPr lang="en-GB" dirty="0" smtClean="0"/>
              <a:t>NB: </a:t>
            </a:r>
            <a:r>
              <a:rPr lang="en-GB" dirty="0" err="1" smtClean="0"/>
              <a:t>Flere</a:t>
            </a:r>
            <a:r>
              <a:rPr lang="en-GB" dirty="0" smtClean="0"/>
              <a:t> </a:t>
            </a:r>
            <a:r>
              <a:rPr lang="en-GB" dirty="0" err="1" smtClean="0"/>
              <a:t>dimensjoner</a:t>
            </a:r>
            <a:endParaRPr lang="en-GB" dirty="0" smtClean="0"/>
          </a:p>
          <a:p>
            <a:endParaRPr lang="nb-NO" dirty="0"/>
          </a:p>
        </p:txBody>
      </p:sp>
      <p:sp>
        <p:nvSpPr>
          <p:cNvPr id="4" name="TekstSylinder 7"/>
          <p:cNvSpPr txBox="1">
            <a:spLocks/>
          </p:cNvSpPr>
          <p:nvPr/>
        </p:nvSpPr>
        <p:spPr bwMode="auto">
          <a:xfrm>
            <a:off x="467544" y="2882547"/>
            <a:ext cx="8229600" cy="3354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nb-NO" sz="2000" dirty="0">
                <a:solidFill>
                  <a:srgbClr val="A31515"/>
                </a:solidFill>
                <a:latin typeface="Consolas"/>
              </a:rPr>
              <a:t>&lt;stdio.h&gt;</a:t>
            </a:r>
            <a:endParaRPr lang="nb-NO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printArray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values[],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x){</a:t>
            </a:r>
          </a:p>
          <a:p>
            <a:pPr marL="0" indent="0">
              <a:buNone/>
            </a:pPr>
            <a:r>
              <a:rPr lang="nb-NO" sz="2000" dirty="0" smtClean="0">
                <a:solidFill>
                  <a:srgbClr val="0000FF"/>
                </a:solidFill>
                <a:latin typeface="Consolas"/>
              </a:rPr>
              <a:t>	for</a:t>
            </a:r>
            <a:r>
              <a:rPr lang="nb-NO" sz="20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nb-NO" sz="2000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nb-NO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b-NO" sz="2000" dirty="0">
                <a:solidFill>
                  <a:prstClr val="black"/>
                </a:solidFill>
                <a:latin typeface="Consolas"/>
              </a:rPr>
              <a:t>i=0;i&lt;x;i++)</a:t>
            </a:r>
          </a:p>
          <a:p>
            <a:pPr marL="0" indent="0">
              <a:buNone/>
            </a:pPr>
            <a:r>
              <a:rPr lang="nb-NO" sz="2000" dirty="0" smtClean="0">
                <a:solidFill>
                  <a:prstClr val="black"/>
                </a:solidFill>
                <a:latin typeface="Consolas"/>
              </a:rPr>
              <a:t>		printf</a:t>
            </a:r>
            <a:r>
              <a:rPr lang="nb-NO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nb-NO" sz="2000" dirty="0">
                <a:solidFill>
                  <a:srgbClr val="A31515"/>
                </a:solidFill>
                <a:latin typeface="Consolas"/>
              </a:rPr>
              <a:t>"Tallet er: %i\n"</a:t>
            </a:r>
            <a:r>
              <a:rPr lang="nb-NO" sz="2000" dirty="0">
                <a:solidFill>
                  <a:prstClr val="black"/>
                </a:solidFill>
                <a:latin typeface="Consolas"/>
              </a:rPr>
              <a:t>,values[i]);</a:t>
            </a:r>
          </a:p>
          <a:p>
            <a:pPr marL="0" indent="0">
              <a:buNone/>
            </a:pPr>
            <a:r>
              <a:rPr lang="nb-NO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nb-NO" sz="20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b-NO" sz="2000" dirty="0">
                <a:solidFill>
                  <a:prstClr val="black"/>
                </a:solidFill>
                <a:latin typeface="Consolas"/>
              </a:rPr>
              <a:t> main(){</a:t>
            </a:r>
          </a:p>
          <a:p>
            <a:pPr marL="0" indent="0">
              <a:buNone/>
            </a:pPr>
            <a:r>
              <a:rPr lang="nb-NO" sz="2000" dirty="0" smtClean="0">
                <a:solidFill>
                  <a:srgbClr val="0000FF"/>
                </a:solidFill>
                <a:latin typeface="Consolas"/>
              </a:rPr>
              <a:t>	int</a:t>
            </a:r>
            <a:r>
              <a:rPr lang="nb-NO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b-NO" sz="2000" dirty="0">
                <a:solidFill>
                  <a:prstClr val="black"/>
                </a:solidFill>
                <a:latin typeface="Consolas"/>
              </a:rPr>
              <a:t>tall[5]={3,54,5,6,45};</a:t>
            </a:r>
          </a:p>
          <a:p>
            <a:pPr marL="0" indent="0">
              <a:buNone/>
            </a:pPr>
            <a:r>
              <a:rPr lang="nb-NO" sz="2000" dirty="0" smtClean="0">
                <a:solidFill>
                  <a:prstClr val="black"/>
                </a:solidFill>
                <a:latin typeface="Consolas"/>
              </a:rPr>
              <a:t>	printArray(tall,5</a:t>
            </a:r>
            <a:r>
              <a:rPr lang="nb-NO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nb-NO" sz="20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322F-49EE-4ADE-8678-F38A5714F6A9}" type="datetime1">
              <a:rPr lang="nb-NO" smtClean="0"/>
              <a:t>10.10.2012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Kjetil Raaen</a:t>
            </a:r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2BC-F832-4B2A-954E-6DB2F44A58EF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4647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Pekere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Array index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hele</a:t>
            </a:r>
            <a:r>
              <a:rPr lang="en-GB" dirty="0" smtClean="0"/>
              <a:t> </a:t>
            </a:r>
            <a:r>
              <a:rPr lang="en-GB" dirty="0" err="1" smtClean="0"/>
              <a:t>minnet</a:t>
            </a:r>
            <a:endParaRPr lang="en-GB" dirty="0" smtClean="0"/>
          </a:p>
          <a:p>
            <a:r>
              <a:rPr lang="en-GB" dirty="0" err="1" smtClean="0"/>
              <a:t>Har</a:t>
            </a:r>
            <a:r>
              <a:rPr lang="en-GB" dirty="0" smtClean="0"/>
              <a:t> </a:t>
            </a:r>
            <a:r>
              <a:rPr lang="en-GB" dirty="0" err="1" smtClean="0"/>
              <a:t>forskjellig</a:t>
            </a:r>
            <a:r>
              <a:rPr lang="en-GB" dirty="0" smtClean="0"/>
              <a:t> type </a:t>
            </a:r>
            <a:r>
              <a:rPr lang="en-GB" dirty="0" err="1" smtClean="0"/>
              <a:t>avhengig</a:t>
            </a:r>
            <a:r>
              <a:rPr lang="en-GB" dirty="0" smtClean="0"/>
              <a:t> </a:t>
            </a:r>
            <a:r>
              <a:rPr lang="en-GB" dirty="0" err="1" smtClean="0"/>
              <a:t>av</a:t>
            </a:r>
            <a:r>
              <a:rPr lang="en-GB" dirty="0" smtClean="0"/>
              <a:t> </a:t>
            </a:r>
            <a:r>
              <a:rPr lang="en-GB" dirty="0" err="1" smtClean="0"/>
              <a:t>hva</a:t>
            </a:r>
            <a:r>
              <a:rPr lang="en-GB" dirty="0" smtClean="0"/>
              <a:t> den </a:t>
            </a:r>
            <a:r>
              <a:rPr lang="en-GB" dirty="0" err="1" smtClean="0"/>
              <a:t>peker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endParaRPr lang="en-GB" dirty="0" smtClean="0"/>
          </a:p>
          <a:p>
            <a:r>
              <a:rPr lang="en-GB" dirty="0" err="1" smtClean="0"/>
              <a:t>Bruker</a:t>
            </a:r>
            <a:r>
              <a:rPr lang="en-GB" dirty="0" smtClean="0"/>
              <a:t> </a:t>
            </a:r>
            <a:r>
              <a:rPr lang="en-GB" dirty="0" err="1" smtClean="0"/>
              <a:t>symbolet</a:t>
            </a:r>
            <a:r>
              <a:rPr lang="en-GB" dirty="0" smtClean="0"/>
              <a:t> " * " </a:t>
            </a:r>
            <a:r>
              <a:rPr lang="en-GB" dirty="0" err="1" smtClean="0"/>
              <a:t>forran</a:t>
            </a:r>
            <a:r>
              <a:rPr lang="en-GB" dirty="0" smtClean="0"/>
              <a:t> </a:t>
            </a:r>
            <a:r>
              <a:rPr lang="en-GB" dirty="0" err="1" smtClean="0"/>
              <a:t>typen</a:t>
            </a:r>
            <a:endParaRPr lang="en-GB" dirty="0" smtClean="0"/>
          </a:p>
          <a:p>
            <a:r>
              <a:rPr lang="en-GB" dirty="0" smtClean="0"/>
              <a:t>For å </a:t>
            </a:r>
            <a:r>
              <a:rPr lang="en-GB" dirty="0" err="1" smtClean="0"/>
              <a:t>hente</a:t>
            </a:r>
            <a:r>
              <a:rPr lang="en-GB" dirty="0" smtClean="0"/>
              <a:t> </a:t>
            </a:r>
            <a:r>
              <a:rPr lang="en-GB" dirty="0" err="1" smtClean="0"/>
              <a:t>ut</a:t>
            </a:r>
            <a:r>
              <a:rPr lang="en-GB" dirty="0" smtClean="0"/>
              <a:t> en </a:t>
            </a:r>
            <a:r>
              <a:rPr lang="en-GB" dirty="0" err="1" smtClean="0"/>
              <a:t>peker</a:t>
            </a:r>
            <a:r>
              <a:rPr lang="en-GB" dirty="0" smtClean="0"/>
              <a:t>: " &amp; " </a:t>
            </a:r>
            <a:r>
              <a:rPr lang="en-GB" dirty="0" err="1" smtClean="0"/>
              <a:t>forran</a:t>
            </a:r>
            <a:r>
              <a:rPr lang="en-GB" dirty="0" smtClean="0"/>
              <a:t> </a:t>
            </a:r>
            <a:r>
              <a:rPr lang="en-GB" dirty="0" err="1" smtClean="0"/>
              <a:t>variablen</a:t>
            </a:r>
            <a:endParaRPr lang="en-GB" dirty="0" smtClean="0"/>
          </a:p>
          <a:p>
            <a:r>
              <a:rPr lang="en-GB" dirty="0" smtClean="0"/>
              <a:t>For å </a:t>
            </a:r>
            <a:r>
              <a:rPr lang="en-GB" dirty="0" err="1" smtClean="0"/>
              <a:t>hente</a:t>
            </a:r>
            <a:r>
              <a:rPr lang="en-GB" dirty="0" smtClean="0"/>
              <a:t> </a:t>
            </a:r>
            <a:r>
              <a:rPr lang="en-GB" dirty="0" err="1" smtClean="0"/>
              <a:t>verdien</a:t>
            </a:r>
            <a:r>
              <a:rPr lang="en-GB" dirty="0" smtClean="0"/>
              <a:t> </a:t>
            </a:r>
            <a:r>
              <a:rPr lang="en-GB" dirty="0" err="1" smtClean="0"/>
              <a:t>det</a:t>
            </a:r>
            <a:r>
              <a:rPr lang="en-GB" dirty="0" smtClean="0"/>
              <a:t> </a:t>
            </a:r>
            <a:r>
              <a:rPr lang="en-GB" dirty="0" err="1" smtClean="0"/>
              <a:t>pekes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r>
              <a:rPr lang="en-GB" dirty="0" smtClean="0"/>
              <a:t>: " * "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3062-3663-499E-AE38-C5E574044FDB}" type="datetime1">
              <a:rPr lang="nb-NO" smtClean="0"/>
              <a:t>10.10.2012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Kjetil Raaen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2BC-F832-4B2A-954E-6DB2F44A58EF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5349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Forskjellig</a:t>
            </a:r>
            <a:r>
              <a:rPr lang="en-GB" dirty="0" smtClean="0"/>
              <a:t> </a:t>
            </a:r>
            <a:r>
              <a:rPr lang="en-GB" dirty="0" err="1" smtClean="0"/>
              <a:t>bruk</a:t>
            </a:r>
            <a:r>
              <a:rPr lang="en-GB" dirty="0" smtClean="0"/>
              <a:t> </a:t>
            </a:r>
            <a:r>
              <a:rPr lang="en-GB" dirty="0" err="1" smtClean="0"/>
              <a:t>av</a:t>
            </a:r>
            <a:r>
              <a:rPr lang="en-GB" dirty="0" smtClean="0"/>
              <a:t> </a:t>
            </a:r>
            <a:r>
              <a:rPr lang="en-GB" dirty="0" err="1" smtClean="0"/>
              <a:t>peker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TekstSylinder 7"/>
          <p:cNvSpPr txBox="1">
            <a:spLocks/>
          </p:cNvSpPr>
          <p:nvPr/>
        </p:nvSpPr>
        <p:spPr bwMode="auto">
          <a:xfrm>
            <a:off x="457200" y="1412776"/>
            <a:ext cx="8229600" cy="50660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nb-NO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nb-NO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nb-NO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b-NO" sz="16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 ch = </a:t>
            </a:r>
            <a:r>
              <a:rPr lang="nb-NO" sz="1600" dirty="0">
                <a:solidFill>
                  <a:srgbClr val="A31515"/>
                </a:solidFill>
                <a:latin typeface="Consolas"/>
              </a:rPr>
              <a:t>'c'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nb-NO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b-NO" sz="16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 *chptr = &amp;ch; </a:t>
            </a:r>
          </a:p>
          <a:p>
            <a:pPr marL="0" indent="0">
              <a:buNone/>
            </a:pPr>
            <a:endParaRPr lang="nb-NO" sz="16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nb-NO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nb-NO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 i = 20;</a:t>
            </a:r>
          </a:p>
          <a:p>
            <a:pPr marL="0" indent="0">
              <a:buNone/>
            </a:pPr>
            <a:r>
              <a:rPr lang="nb-NO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b-NO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b-NO" sz="1600" dirty="0" smtClean="0">
                <a:solidFill>
                  <a:prstClr val="black"/>
                </a:solidFill>
                <a:latin typeface="Consolas"/>
              </a:rPr>
              <a:t>* intptr 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= &amp;i; </a:t>
            </a:r>
          </a:p>
          <a:p>
            <a:pPr marL="0" indent="0">
              <a:buNone/>
            </a:pPr>
            <a:endParaRPr lang="nb-NO" sz="16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nb-NO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nb-NO" sz="16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 f = 1.20000;</a:t>
            </a:r>
          </a:p>
          <a:p>
            <a:pPr marL="0" indent="0">
              <a:buNone/>
            </a:pPr>
            <a:r>
              <a:rPr lang="nb-NO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b-NO" sz="16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 *fptr = &amp;f; </a:t>
            </a:r>
          </a:p>
          <a:p>
            <a:pPr marL="0" indent="0">
              <a:buNone/>
            </a:pPr>
            <a:endParaRPr lang="nb-NO" sz="16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nb-NO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nb-NO" sz="16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 *ptr = </a:t>
            </a:r>
            <a:r>
              <a:rPr lang="nb-NO" sz="1600" dirty="0">
                <a:solidFill>
                  <a:srgbClr val="A31515"/>
                </a:solidFill>
                <a:latin typeface="Consolas"/>
              </a:rPr>
              <a:t>"I am a string"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; </a:t>
            </a:r>
          </a:p>
          <a:p>
            <a:pPr marL="0" indent="0">
              <a:buNone/>
            </a:pPr>
            <a:r>
              <a:rPr lang="nb-NO" sz="1600" dirty="0">
                <a:solidFill>
                  <a:prstClr val="black"/>
                </a:solidFill>
                <a:latin typeface="Consolas"/>
              </a:rPr>
              <a:t>    printf(</a:t>
            </a:r>
            <a:r>
              <a:rPr lang="nb-NO" sz="1600" dirty="0">
                <a:solidFill>
                  <a:srgbClr val="A31515"/>
                </a:solidFill>
                <a:latin typeface="Consolas"/>
              </a:rPr>
              <a:t>"\n [%c], [%d], [%f], [%c], [%s]\n"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, </a:t>
            </a:r>
            <a:endParaRPr lang="nb-NO" sz="16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nb-NO" sz="16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nb-NO" sz="1600" dirty="0" smtClean="0">
                <a:solidFill>
                  <a:prstClr val="black"/>
                </a:solidFill>
                <a:latin typeface="Consolas"/>
              </a:rPr>
              <a:t>	*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chptr, *intptr, *fptr, *ptr, ptr);</a:t>
            </a:r>
          </a:p>
          <a:p>
            <a:pPr marL="0" indent="0">
              <a:buNone/>
            </a:pPr>
            <a:endParaRPr lang="nb-NO" sz="16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nb-NO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nb-NO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pPr marL="0" indent="0">
              <a:buNone/>
            </a:pPr>
            <a:r>
              <a:rPr lang="nb-NO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C038-03C1-4AD3-A5F2-F0B82EE6B57D}" type="datetime1">
              <a:rPr lang="nb-NO" smtClean="0"/>
              <a:t>10.10.2012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Kjetil Raaen</a:t>
            </a:r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2BC-F832-4B2A-954E-6DB2F44A58EF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276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 by pointer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Lar</a:t>
            </a:r>
            <a:r>
              <a:rPr lang="en-GB" dirty="0" smtClean="0"/>
              <a:t> </a:t>
            </a:r>
            <a:r>
              <a:rPr lang="en-GB" dirty="0" err="1" smtClean="0"/>
              <a:t>deg</a:t>
            </a:r>
            <a:r>
              <a:rPr lang="en-GB" dirty="0" smtClean="0"/>
              <a:t> </a:t>
            </a:r>
            <a:r>
              <a:rPr lang="en-GB" dirty="0" err="1" smtClean="0"/>
              <a:t>sende</a:t>
            </a:r>
            <a:r>
              <a:rPr lang="en-GB" dirty="0" smtClean="0"/>
              <a:t> </a:t>
            </a:r>
            <a:r>
              <a:rPr lang="en-GB" dirty="0" err="1" smtClean="0"/>
              <a:t>datastrukturer</a:t>
            </a:r>
            <a:r>
              <a:rPr lang="en-GB" dirty="0" smtClean="0"/>
              <a:t> </a:t>
            </a:r>
            <a:r>
              <a:rPr lang="en-GB" dirty="0" err="1" smtClean="0"/>
              <a:t>som</a:t>
            </a:r>
            <a:r>
              <a:rPr lang="en-GB" dirty="0" smtClean="0"/>
              <a:t> </a:t>
            </a:r>
            <a:r>
              <a:rPr lang="en-GB" dirty="0" err="1" smtClean="0"/>
              <a:t>ikke</a:t>
            </a:r>
            <a:r>
              <a:rPr lang="en-GB" dirty="0" smtClean="0"/>
              <a:t> </a:t>
            </a:r>
            <a:r>
              <a:rPr lang="en-GB" dirty="0" err="1" smtClean="0"/>
              <a:t>kopieres</a:t>
            </a:r>
            <a:endParaRPr lang="en-GB" dirty="0" smtClean="0"/>
          </a:p>
          <a:p>
            <a:endParaRPr lang="nb-NO" dirty="0"/>
          </a:p>
        </p:txBody>
      </p:sp>
      <p:sp>
        <p:nvSpPr>
          <p:cNvPr id="4" name="TekstSylinder 7"/>
          <p:cNvSpPr txBox="1">
            <a:spLocks/>
          </p:cNvSpPr>
          <p:nvPr/>
        </p:nvSpPr>
        <p:spPr bwMode="auto">
          <a:xfrm>
            <a:off x="467544" y="2780928"/>
            <a:ext cx="8229600" cy="36625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nb-NO" sz="2000" dirty="0">
                <a:solidFill>
                  <a:prstClr val="black"/>
                </a:solidFill>
                <a:latin typeface="Consolas"/>
              </a:rPr>
              <a:t> printLife(Player* player){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printf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"Player red life fraction: %f\n"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, 	((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)(*player).health)/(*player).life);</a:t>
            </a:r>
          </a:p>
          <a:p>
            <a:pPr marL="0" indent="0">
              <a:buNone/>
            </a:pPr>
            <a:r>
              <a:rPr lang="nb-NO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nb-NO" sz="20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b-NO" sz="2000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nb-NO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nb-NO" sz="2000" dirty="0">
                <a:solidFill>
                  <a:prstClr val="black"/>
                </a:solidFill>
                <a:latin typeface="Consolas"/>
              </a:rPr>
              <a:t>	Player red={3,10};</a:t>
            </a:r>
          </a:p>
          <a:p>
            <a:pPr marL="0" indent="0">
              <a:buNone/>
            </a:pPr>
            <a:r>
              <a:rPr lang="nb-NO" sz="2000" dirty="0">
                <a:solidFill>
                  <a:prstClr val="black"/>
                </a:solidFill>
                <a:latin typeface="Consolas"/>
              </a:rPr>
              <a:t>	printLife(&amp;red);</a:t>
            </a:r>
          </a:p>
          <a:p>
            <a:pPr marL="0" indent="0">
              <a:buNone/>
            </a:pPr>
            <a:r>
              <a:rPr lang="nb-NO" sz="2000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nb-NO" sz="20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pPr marL="0" indent="0">
              <a:buNone/>
            </a:pPr>
            <a:r>
              <a:rPr lang="nb-NO" sz="2000" dirty="0">
                <a:solidFill>
                  <a:prstClr val="black"/>
                </a:solidFill>
                <a:latin typeface="Consolas"/>
              </a:rPr>
              <a:t>}</a:t>
            </a:r>
            <a:endParaRPr lang="nb-NO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289B-A6A2-4BC7-8326-12D017299221}" type="datetime1">
              <a:rPr lang="nb-NO" smtClean="0"/>
              <a:t>10.10.2012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Kjetil Raaen</a:t>
            </a:r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2BC-F832-4B2A-954E-6DB2F44A58EF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1181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Operatoren</a:t>
            </a:r>
            <a:r>
              <a:rPr lang="en-GB" dirty="0" smtClean="0"/>
              <a:t> "-&gt;"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AD34E-4D70-4740-9EF8-B815FAFEC001}" type="datetime1">
              <a:rPr lang="nb-NO" smtClean="0"/>
              <a:t>10.10.2012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Kjetil Raaen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2BC-F832-4B2A-954E-6DB2F44A58EF}" type="slidenum">
              <a:rPr lang="nb-NO" smtClean="0"/>
              <a:t>15</a:t>
            </a:fld>
            <a:endParaRPr lang="nb-NO"/>
          </a:p>
        </p:txBody>
      </p:sp>
      <p:sp>
        <p:nvSpPr>
          <p:cNvPr id="7" name="TekstSylinder 7"/>
          <p:cNvSpPr txBox="1">
            <a:spLocks noGrp="1"/>
          </p:cNvSpPr>
          <p:nvPr>
            <p:ph idx="1"/>
          </p:nvPr>
        </p:nvSpPr>
        <p:spPr bwMode="auto">
          <a:xfrm>
            <a:off x="457200" y="2502763"/>
            <a:ext cx="8229600" cy="36625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nb-NO" sz="2000" dirty="0">
                <a:solidFill>
                  <a:prstClr val="black"/>
                </a:solidFill>
                <a:latin typeface="Consolas"/>
              </a:rPr>
              <a:t> printLife(Player* player){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printf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"Player red life fraction: %f\n"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, 	((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)player-&gt;health)/player-&gt;life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nb-NO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nb-NO" sz="20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b-NO" sz="2000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nb-NO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nb-NO" sz="2000" dirty="0">
                <a:solidFill>
                  <a:prstClr val="black"/>
                </a:solidFill>
                <a:latin typeface="Consolas"/>
              </a:rPr>
              <a:t>	Player red={3,10};</a:t>
            </a:r>
          </a:p>
          <a:p>
            <a:pPr marL="0" indent="0">
              <a:buNone/>
            </a:pPr>
            <a:r>
              <a:rPr lang="nb-NO" sz="2000" dirty="0">
                <a:solidFill>
                  <a:prstClr val="black"/>
                </a:solidFill>
                <a:latin typeface="Consolas"/>
              </a:rPr>
              <a:t>	printLife(&amp;red);</a:t>
            </a:r>
          </a:p>
          <a:p>
            <a:pPr marL="0" indent="0">
              <a:buNone/>
            </a:pPr>
            <a:r>
              <a:rPr lang="nb-NO" sz="2000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nb-NO" sz="20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pPr marL="0" indent="0">
              <a:buNone/>
            </a:pPr>
            <a:r>
              <a:rPr lang="nb-NO" sz="2000" dirty="0">
                <a:solidFill>
                  <a:prstClr val="black"/>
                </a:solidFill>
                <a:latin typeface="Consolas"/>
              </a:rPr>
              <a:t>}</a:t>
            </a:r>
            <a:endParaRPr lang="nb-NO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556792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3200" dirty="0" smtClean="0"/>
              <a:t>Shortcut for (*</a:t>
            </a:r>
            <a:r>
              <a:rPr lang="en-GB" sz="3200" dirty="0" err="1" smtClean="0"/>
              <a:t>ptr</a:t>
            </a:r>
            <a:r>
              <a:rPr lang="en-GB" sz="3200" dirty="0" smtClean="0"/>
              <a:t>).</a:t>
            </a:r>
            <a:r>
              <a:rPr lang="en-GB" sz="3200" dirty="0" err="1" smtClean="0"/>
              <a:t>val</a:t>
            </a:r>
            <a:r>
              <a:rPr lang="en-GB" dirty="0" smtClean="0"/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3367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Operatoren</a:t>
            </a:r>
            <a:r>
              <a:rPr lang="en-GB" dirty="0" smtClean="0"/>
              <a:t> "</a:t>
            </a:r>
            <a:r>
              <a:rPr lang="en-GB" dirty="0" err="1" smtClean="0"/>
              <a:t>sizeof</a:t>
            </a:r>
            <a:r>
              <a:rPr lang="en-GB" dirty="0" smtClean="0"/>
              <a:t>"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Gir</a:t>
            </a:r>
            <a:r>
              <a:rPr lang="en-GB" dirty="0" smtClean="0"/>
              <a:t> </a:t>
            </a:r>
            <a:r>
              <a:rPr lang="en-GB" dirty="0" err="1" smtClean="0"/>
              <a:t>størrelsen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minnet</a:t>
            </a:r>
            <a:r>
              <a:rPr lang="en-GB" dirty="0" smtClean="0"/>
              <a:t> </a:t>
            </a:r>
            <a:r>
              <a:rPr lang="en-GB" dirty="0" err="1" smtClean="0"/>
              <a:t>av</a:t>
            </a:r>
            <a:r>
              <a:rPr lang="en-GB" dirty="0" smtClean="0"/>
              <a:t> </a:t>
            </a:r>
            <a:r>
              <a:rPr lang="en-GB" dirty="0" err="1" smtClean="0"/>
              <a:t>parameteret</a:t>
            </a:r>
            <a:endParaRPr lang="en-GB" dirty="0" smtClean="0"/>
          </a:p>
          <a:p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AD34E-4D70-4740-9EF8-B815FAFEC001}" type="datetime1">
              <a:rPr lang="nb-NO" smtClean="0"/>
              <a:t>10.10.2012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Kjetil Raaen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2BC-F832-4B2A-954E-6DB2F44A58EF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202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Scanf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GB" dirty="0" err="1" smtClean="0"/>
              <a:t>Endelig</a:t>
            </a:r>
            <a:r>
              <a:rPr lang="en-GB" dirty="0" smtClean="0"/>
              <a:t> </a:t>
            </a:r>
            <a:r>
              <a:rPr lang="en-GB" dirty="0" err="1" smtClean="0"/>
              <a:t>kan</a:t>
            </a:r>
            <a:r>
              <a:rPr lang="en-GB" dirty="0" smtClean="0"/>
              <a:t> vi lese inn data </a:t>
            </a:r>
            <a:r>
              <a:rPr lang="en-GB" dirty="0" err="1" smtClean="0"/>
              <a:t>fra</a:t>
            </a:r>
            <a:r>
              <a:rPr lang="en-GB" dirty="0" smtClean="0"/>
              <a:t> </a:t>
            </a:r>
            <a:r>
              <a:rPr lang="en-GB" dirty="0" err="1" smtClean="0"/>
              <a:t>konsoll</a:t>
            </a:r>
            <a:endParaRPr lang="en-GB" dirty="0" smtClean="0"/>
          </a:p>
        </p:txBody>
      </p:sp>
      <p:sp>
        <p:nvSpPr>
          <p:cNvPr id="4" name="TekstSylinder 7"/>
          <p:cNvSpPr txBox="1">
            <a:spLocks/>
          </p:cNvSpPr>
          <p:nvPr/>
        </p:nvSpPr>
        <p:spPr bwMode="auto">
          <a:xfrm>
            <a:off x="467544" y="1988840"/>
            <a:ext cx="8229600" cy="4462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b-NO" sz="2000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nb-NO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nb-NO" sz="2000" dirty="0" smtClean="0">
                <a:solidFill>
                  <a:srgbClr val="0000FF"/>
                </a:solidFill>
                <a:latin typeface="Consolas"/>
              </a:rPr>
              <a:t>	char</a:t>
            </a:r>
            <a:r>
              <a:rPr lang="nb-NO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b-NO" sz="2000" dirty="0">
                <a:solidFill>
                  <a:prstClr val="black"/>
                </a:solidFill>
                <a:latin typeface="Consolas"/>
              </a:rPr>
              <a:t>bokstaver[100];</a:t>
            </a:r>
          </a:p>
          <a:p>
            <a:pPr marL="0" indent="0">
              <a:buNone/>
            </a:pPr>
            <a:r>
              <a:rPr lang="nb-NO" sz="2000" dirty="0" smtClean="0">
                <a:solidFill>
                  <a:srgbClr val="0000FF"/>
                </a:solidFill>
                <a:latin typeface="Consolas"/>
              </a:rPr>
              <a:t>	int</a:t>
            </a:r>
            <a:r>
              <a:rPr lang="nb-NO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b-NO" sz="2000" dirty="0">
                <a:solidFill>
                  <a:prstClr val="black"/>
                </a:solidFill>
                <a:latin typeface="Consolas"/>
              </a:rPr>
              <a:t>tall;</a:t>
            </a:r>
          </a:p>
          <a:p>
            <a:pPr marL="0" indent="0">
              <a:buNone/>
            </a:pPr>
            <a:r>
              <a:rPr lang="nb-NO" sz="2000" dirty="0" smtClean="0">
                <a:solidFill>
                  <a:prstClr val="black"/>
                </a:solidFill>
                <a:latin typeface="Consolas"/>
              </a:rPr>
              <a:t>	printf</a:t>
            </a:r>
            <a:r>
              <a:rPr lang="nb-NO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nb-NO" sz="2000" dirty="0">
                <a:solidFill>
                  <a:srgbClr val="A31515"/>
                </a:solidFill>
                <a:latin typeface="Consolas"/>
              </a:rPr>
              <a:t>"Skriv et ord:\n"</a:t>
            </a:r>
            <a:r>
              <a:rPr lang="nb-NO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nb-NO" sz="2000" dirty="0" smtClean="0">
                <a:solidFill>
                  <a:prstClr val="black"/>
                </a:solidFill>
                <a:latin typeface="Consolas"/>
              </a:rPr>
              <a:t>	scanf</a:t>
            </a:r>
            <a:r>
              <a:rPr lang="nb-NO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nb-NO" sz="2000" dirty="0">
                <a:solidFill>
                  <a:srgbClr val="A31515"/>
                </a:solidFill>
                <a:latin typeface="Consolas"/>
              </a:rPr>
              <a:t>"%s"</a:t>
            </a:r>
            <a:r>
              <a:rPr lang="nb-NO" sz="2000" dirty="0">
                <a:solidFill>
                  <a:prstClr val="black"/>
                </a:solidFill>
                <a:latin typeface="Consolas"/>
              </a:rPr>
              <a:t>,bokstaver);</a:t>
            </a:r>
          </a:p>
          <a:p>
            <a:pPr marL="0" indent="0">
              <a:buNone/>
            </a:pPr>
            <a:r>
              <a:rPr lang="nb-NO" sz="2000" dirty="0" smtClean="0">
                <a:solidFill>
                  <a:prstClr val="black"/>
                </a:solidFill>
                <a:latin typeface="Consolas"/>
              </a:rPr>
              <a:t>	printf</a:t>
            </a:r>
            <a:r>
              <a:rPr lang="nb-NO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nb-NO" sz="2000" dirty="0">
                <a:solidFill>
                  <a:srgbClr val="A31515"/>
                </a:solidFill>
                <a:latin typeface="Consolas"/>
              </a:rPr>
              <a:t>"Skriv et tall:\n"</a:t>
            </a:r>
            <a:r>
              <a:rPr lang="nb-NO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nb-NO" sz="2000" dirty="0" smtClean="0">
                <a:solidFill>
                  <a:prstClr val="black"/>
                </a:solidFill>
                <a:latin typeface="Consolas"/>
              </a:rPr>
              <a:t>	scanf</a:t>
            </a:r>
            <a:r>
              <a:rPr lang="nb-NO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nb-NO" sz="2000" dirty="0">
                <a:solidFill>
                  <a:srgbClr val="A31515"/>
                </a:solidFill>
                <a:latin typeface="Consolas"/>
              </a:rPr>
              <a:t>"%i"</a:t>
            </a:r>
            <a:r>
              <a:rPr lang="nb-NO" sz="2000" dirty="0">
                <a:solidFill>
                  <a:prstClr val="black"/>
                </a:solidFill>
                <a:latin typeface="Consolas"/>
              </a:rPr>
              <a:t>,&amp;tall);</a:t>
            </a:r>
          </a:p>
          <a:p>
            <a:pPr marL="0" indent="0">
              <a:buNone/>
            </a:pPr>
            <a:r>
              <a:rPr lang="nb-NO" sz="2000" dirty="0" smtClean="0">
                <a:solidFill>
                  <a:prstClr val="black"/>
                </a:solidFill>
                <a:latin typeface="Consolas"/>
              </a:rPr>
              <a:t>	printf</a:t>
            </a:r>
            <a:r>
              <a:rPr lang="nb-NO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nb-NO" sz="2000" dirty="0">
                <a:solidFill>
                  <a:srgbClr val="A31515"/>
                </a:solidFill>
                <a:latin typeface="Consolas"/>
              </a:rPr>
              <a:t>"Tallet er: %i, bokstavene er: \"%s\"\n</a:t>
            </a:r>
            <a:r>
              <a:rPr lang="nb-NO" sz="2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nb-NO" sz="2000" dirty="0" smtClean="0">
                <a:solidFill>
                  <a:prstClr val="black"/>
                </a:solidFill>
                <a:latin typeface="Consolas"/>
              </a:rPr>
              <a:t>,</a:t>
            </a:r>
          </a:p>
          <a:p>
            <a:pPr marL="0" indent="0">
              <a:buNone/>
            </a:pPr>
            <a:r>
              <a:rPr lang="nb-NO" sz="20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nb-NO" sz="2000" dirty="0" smtClean="0">
                <a:solidFill>
                  <a:prstClr val="black"/>
                </a:solidFill>
                <a:latin typeface="Consolas"/>
              </a:rPr>
              <a:t>tall</a:t>
            </a:r>
            <a:r>
              <a:rPr lang="nb-NO" sz="2000" dirty="0">
                <a:solidFill>
                  <a:prstClr val="black"/>
                </a:solidFill>
                <a:latin typeface="Consolas"/>
              </a:rPr>
              <a:t>, bokstaver);</a:t>
            </a:r>
          </a:p>
          <a:p>
            <a:pPr marL="0" indent="0">
              <a:buNone/>
            </a:pPr>
            <a:r>
              <a:rPr lang="nb-NO" sz="2000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nb-NO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b-NO" sz="2000" dirty="0">
                <a:solidFill>
                  <a:prstClr val="black"/>
                </a:solidFill>
                <a:latin typeface="Consolas"/>
              </a:rPr>
              <a:t>0;</a:t>
            </a:r>
          </a:p>
          <a:p>
            <a:pPr marL="0" indent="0">
              <a:buNone/>
            </a:pPr>
            <a:r>
              <a:rPr lang="nb-NO" sz="20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72A7-D680-4781-AA38-36F89D1087A4}" type="datetime1">
              <a:rPr lang="nb-NO" smtClean="0"/>
              <a:t>10.10.2012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Kjetil Raaen</a:t>
            </a:r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2BC-F832-4B2A-954E-6DB2F44A58EF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8838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Layout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minne</a:t>
            </a:r>
            <a:endParaRPr lang="nb-N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61" y="1772816"/>
            <a:ext cx="8140387" cy="4313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5DF4-88B6-4D0B-A9C9-A40D75ED49A2}" type="datetime1">
              <a:rPr lang="nb-NO" smtClean="0"/>
              <a:t>10.10.2012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Kjetil Raaen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2BC-F832-4B2A-954E-6DB2F44A58EF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6078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Padding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Strukturer</a:t>
            </a:r>
            <a:r>
              <a:rPr lang="en-GB" dirty="0" smtClean="0"/>
              <a:t> </a:t>
            </a:r>
            <a:r>
              <a:rPr lang="en-GB" dirty="0" err="1" smtClean="0"/>
              <a:t>vil</a:t>
            </a:r>
            <a:r>
              <a:rPr lang="en-GB" dirty="0" smtClean="0"/>
              <a:t> </a:t>
            </a:r>
            <a:r>
              <a:rPr lang="en-GB" dirty="0" err="1" smtClean="0"/>
              <a:t>ikke</a:t>
            </a:r>
            <a:r>
              <a:rPr lang="en-GB" dirty="0" smtClean="0"/>
              <a:t> </a:t>
            </a:r>
            <a:r>
              <a:rPr lang="en-GB" dirty="0" err="1" smtClean="0"/>
              <a:t>fylle</a:t>
            </a:r>
            <a:r>
              <a:rPr lang="en-GB" dirty="0" smtClean="0"/>
              <a:t> </a:t>
            </a:r>
            <a:r>
              <a:rPr lang="en-GB" dirty="0" err="1" smtClean="0"/>
              <a:t>opp</a:t>
            </a:r>
            <a:r>
              <a:rPr lang="en-GB" dirty="0" smtClean="0"/>
              <a:t> </a:t>
            </a:r>
            <a:r>
              <a:rPr lang="en-GB" dirty="0" err="1" smtClean="0"/>
              <a:t>helt</a:t>
            </a:r>
            <a:endParaRPr lang="en-GB" dirty="0" smtClean="0"/>
          </a:p>
          <a:p>
            <a:r>
              <a:rPr lang="en-GB" dirty="0" err="1" smtClean="0"/>
              <a:t>Forskjellig</a:t>
            </a:r>
            <a:r>
              <a:rPr lang="en-GB" dirty="0" smtClean="0"/>
              <a:t> </a:t>
            </a:r>
            <a:r>
              <a:rPr lang="en-GB" dirty="0" err="1" smtClean="0"/>
              <a:t>størrelse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r>
              <a:rPr lang="en-GB" dirty="0" smtClean="0"/>
              <a:t> data</a:t>
            </a:r>
          </a:p>
          <a:p>
            <a:r>
              <a:rPr lang="en-GB" dirty="0" smtClean="0"/>
              <a:t>Tar </a:t>
            </a:r>
            <a:r>
              <a:rPr lang="en-GB" dirty="0" err="1" smtClean="0"/>
              <a:t>mer</a:t>
            </a:r>
            <a:r>
              <a:rPr lang="en-GB" dirty="0" smtClean="0"/>
              <a:t> </a:t>
            </a:r>
            <a:r>
              <a:rPr lang="en-GB" dirty="0" err="1" smtClean="0"/>
              <a:t>plass</a:t>
            </a:r>
            <a:r>
              <a:rPr lang="en-GB" dirty="0" smtClean="0"/>
              <a:t> </a:t>
            </a:r>
            <a:r>
              <a:rPr lang="en-GB" dirty="0" err="1" smtClean="0"/>
              <a:t>enn</a:t>
            </a:r>
            <a:r>
              <a:rPr lang="en-GB" dirty="0" smtClean="0"/>
              <a:t> man </a:t>
            </a:r>
            <a:r>
              <a:rPr lang="en-GB" dirty="0" err="1" smtClean="0"/>
              <a:t>skulle</a:t>
            </a:r>
            <a:r>
              <a:rPr lang="en-GB" dirty="0" smtClean="0"/>
              <a:t> </a:t>
            </a:r>
            <a:r>
              <a:rPr lang="en-GB" dirty="0" err="1" smtClean="0"/>
              <a:t>tro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AD34E-4D70-4740-9EF8-B815FAFEC001}" type="datetime1">
              <a:rPr lang="nb-NO" smtClean="0"/>
              <a:t>10.10.2012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Kjetil Raaen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2BC-F832-4B2A-954E-6DB2F44A58EF}" type="slidenum">
              <a:rPr lang="nb-NO" smtClean="0"/>
              <a:t>19</a:t>
            </a:fld>
            <a:endParaRPr lang="nb-NO"/>
          </a:p>
        </p:txBody>
      </p:sp>
      <p:sp>
        <p:nvSpPr>
          <p:cNvPr id="7" name="TekstSylinder 7"/>
          <p:cNvSpPr txBox="1">
            <a:spLocks/>
          </p:cNvSpPr>
          <p:nvPr/>
        </p:nvSpPr>
        <p:spPr bwMode="auto">
          <a:xfrm>
            <a:off x="467544" y="2901131"/>
            <a:ext cx="8229600" cy="26161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dirty="0">
                <a:solidFill>
                  <a:srgbClr val="0000FF"/>
                </a:solidFill>
                <a:latin typeface="Consolas"/>
              </a:rPr>
              <a:t>struct</a:t>
            </a:r>
            <a:r>
              <a:rPr lang="nb-NO" sz="2000" dirty="0">
                <a:solidFill>
                  <a:prstClr val="black"/>
                </a:solidFill>
                <a:latin typeface="Consolas"/>
              </a:rPr>
              <a:t> MixedData</a:t>
            </a:r>
          </a:p>
          <a:p>
            <a:pPr marL="0" indent="0">
              <a:buNone/>
            </a:pPr>
            <a:r>
              <a:rPr lang="nb-NO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nb-NO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b-NO" sz="20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nb-NO" sz="2000" dirty="0">
                <a:solidFill>
                  <a:prstClr val="black"/>
                </a:solidFill>
                <a:latin typeface="Consolas"/>
              </a:rPr>
              <a:t> Data1;</a:t>
            </a:r>
          </a:p>
          <a:p>
            <a:pPr marL="0" indent="0">
              <a:buNone/>
            </a:pPr>
            <a:r>
              <a:rPr lang="nb-NO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b-NO" sz="2000" dirty="0">
                <a:solidFill>
                  <a:srgbClr val="0000FF"/>
                </a:solidFill>
                <a:latin typeface="Consolas"/>
              </a:rPr>
              <a:t>short</a:t>
            </a:r>
            <a:r>
              <a:rPr lang="nb-NO" sz="2000" dirty="0">
                <a:solidFill>
                  <a:prstClr val="black"/>
                </a:solidFill>
                <a:latin typeface="Consolas"/>
              </a:rPr>
              <a:t> Data2;</a:t>
            </a:r>
          </a:p>
          <a:p>
            <a:pPr marL="0" indent="0">
              <a:buNone/>
            </a:pPr>
            <a:r>
              <a:rPr lang="nb-NO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b-NO" sz="20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b-NO" sz="2000" dirty="0">
                <a:solidFill>
                  <a:prstClr val="black"/>
                </a:solidFill>
                <a:latin typeface="Consolas"/>
              </a:rPr>
              <a:t> Data3;</a:t>
            </a:r>
          </a:p>
          <a:p>
            <a:pPr marL="0" indent="0">
              <a:buNone/>
            </a:pPr>
            <a:r>
              <a:rPr lang="nb-NO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b-NO" sz="20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nb-NO" sz="2000" dirty="0">
                <a:solidFill>
                  <a:prstClr val="black"/>
                </a:solidFill>
                <a:latin typeface="Consolas"/>
              </a:rPr>
              <a:t> Data4;</a:t>
            </a:r>
          </a:p>
          <a:p>
            <a:pPr marL="0" indent="0">
              <a:buNone/>
            </a:pPr>
            <a:r>
              <a:rPr lang="nb-NO" sz="2000" dirty="0">
                <a:solidFill>
                  <a:prstClr val="black"/>
                </a:solidFill>
                <a:latin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9943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smtClean="0">
                <a:latin typeface="Georgia" pitchFamily="18" charset="0"/>
                <a:ea typeface="ＭＳ Ｐゴシック" pitchFamily="34" charset="-128"/>
                <a:cs typeface="Georgia" pitchFamily="18" charset="0"/>
              </a:rPr>
              <a:t>Dagens temaer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116013" y="1285875"/>
            <a:ext cx="6911975" cy="4416425"/>
          </a:xfrm>
        </p:spPr>
        <p:txBody>
          <a:bodyPr>
            <a:normAutofit lnSpcReduction="10000"/>
          </a:bodyPr>
          <a:lstStyle/>
          <a:p>
            <a:pPr marL="628650" indent="-514350">
              <a:buFont typeface="+mj-lt"/>
              <a:buAutoNum type="arabicPeriod"/>
            </a:pPr>
            <a:r>
              <a:rPr lang="nb-NO" dirty="0" smtClean="0"/>
              <a:t>Minnets virkemåte</a:t>
            </a:r>
            <a:endParaRPr lang="nb-NO" dirty="0"/>
          </a:p>
          <a:p>
            <a:pPr marL="628650" indent="-514350">
              <a:buFont typeface="+mj-lt"/>
              <a:buAutoNum type="arabicPeriod"/>
            </a:pPr>
            <a:r>
              <a:rPr lang="nb-NO" dirty="0" smtClean="0"/>
              <a:t>Stack</a:t>
            </a:r>
          </a:p>
          <a:p>
            <a:pPr marL="628650" indent="-514350">
              <a:buFont typeface="+mj-lt"/>
              <a:buAutoNum type="arabicPeriod"/>
            </a:pPr>
            <a:r>
              <a:rPr lang="nb-NO" dirty="0" smtClean="0"/>
              <a:t>Arrays</a:t>
            </a:r>
            <a:endParaRPr lang="nb-NO" dirty="0"/>
          </a:p>
          <a:p>
            <a:pPr marL="628650" indent="-514350">
              <a:buFont typeface="+mj-lt"/>
              <a:buAutoNum type="arabicPeriod"/>
            </a:pPr>
            <a:r>
              <a:rPr lang="nb-NO" dirty="0"/>
              <a:t>Pekere</a:t>
            </a:r>
          </a:p>
          <a:p>
            <a:pPr marL="628650" indent="-514350">
              <a:buFont typeface="+mj-lt"/>
              <a:buAutoNum type="arabicPeriod"/>
            </a:pPr>
            <a:r>
              <a:rPr lang="nb-NO" dirty="0"/>
              <a:t>Operatorene &amp; og *</a:t>
            </a:r>
          </a:p>
          <a:p>
            <a:pPr marL="628650" indent="-514350">
              <a:buFont typeface="+mj-lt"/>
              <a:buAutoNum type="arabicPeriod"/>
            </a:pPr>
            <a:r>
              <a:rPr lang="nb-NO" dirty="0"/>
              <a:t>scanf</a:t>
            </a:r>
          </a:p>
          <a:p>
            <a:pPr marL="628650" indent="-514350">
              <a:buFont typeface="+mj-lt"/>
              <a:buAutoNum type="arabicPeriod"/>
            </a:pPr>
            <a:r>
              <a:rPr lang="nb-NO" dirty="0"/>
              <a:t>hvordan blir arrays av structs og structs av arrays </a:t>
            </a:r>
            <a:r>
              <a:rPr lang="nb-NO" dirty="0" smtClean="0"/>
              <a:t>lagret</a:t>
            </a:r>
            <a:endParaRPr lang="nb-NO" dirty="0"/>
          </a:p>
        </p:txBody>
      </p:sp>
      <p:sp>
        <p:nvSpPr>
          <p:cNvPr id="17412" name="Plassholder for dato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C1B7190A-4CFD-4DFA-8D21-698DCDA752B1}" type="datetime1">
              <a:rPr lang="nb-NO" sz="1000" smtClean="0">
                <a:solidFill>
                  <a:schemeClr val="bg1"/>
                </a:solidFill>
              </a:rPr>
              <a:t>10.10.2012</a:t>
            </a:fld>
            <a:endParaRPr lang="nb-NO" sz="1000" dirty="0" smtClean="0">
              <a:solidFill>
                <a:schemeClr val="bg1"/>
              </a:solidFill>
            </a:endParaRPr>
          </a:p>
        </p:txBody>
      </p:sp>
      <p:sp>
        <p:nvSpPr>
          <p:cNvPr id="17413" name="Plassholder for bunntekst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nb-NO" sz="1000" smtClean="0">
                <a:solidFill>
                  <a:srgbClr val="FFFFFF"/>
                </a:solidFill>
              </a:rPr>
              <a:t>Kjetil Raaen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2BC-F832-4B2A-954E-6DB2F44A58EF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2288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Blir</a:t>
            </a:r>
            <a:r>
              <a:rPr lang="en-GB" dirty="0" smtClean="0"/>
              <a:t> </a:t>
            </a:r>
            <a:r>
              <a:rPr lang="en-GB" dirty="0" err="1" smtClean="0"/>
              <a:t>til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AD34E-4D70-4740-9EF8-B815FAFEC001}" type="datetime1">
              <a:rPr lang="nb-NO" smtClean="0"/>
              <a:t>10.10.2012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Kjetil Raaen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2BC-F832-4B2A-954E-6DB2F44A58EF}" type="slidenum">
              <a:rPr lang="nb-NO" smtClean="0"/>
              <a:t>20</a:t>
            </a:fld>
            <a:endParaRPr lang="nb-NO"/>
          </a:p>
        </p:txBody>
      </p:sp>
      <p:sp>
        <p:nvSpPr>
          <p:cNvPr id="7" name="TekstSylinder 7"/>
          <p:cNvSpPr txBox="1">
            <a:spLocks noGrp="1"/>
          </p:cNvSpPr>
          <p:nvPr>
            <p:ph idx="1"/>
          </p:nvPr>
        </p:nvSpPr>
        <p:spPr bwMode="auto">
          <a:xfrm>
            <a:off x="457200" y="1600200"/>
            <a:ext cx="8229600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MixedData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 </a:t>
            </a:r>
            <a:endParaRPr lang="en-US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/*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After compilation in 32-bit x86 machine */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nb-NO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nb-NO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b-NO" sz="20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nb-NO" sz="2000" dirty="0">
                <a:solidFill>
                  <a:prstClr val="black"/>
                </a:solidFill>
                <a:latin typeface="Consolas"/>
              </a:rPr>
              <a:t> Data1; </a:t>
            </a:r>
            <a:r>
              <a:rPr lang="nb-NO" sz="2000" dirty="0">
                <a:solidFill>
                  <a:srgbClr val="008000"/>
                </a:solidFill>
                <a:latin typeface="Consolas"/>
              </a:rPr>
              <a:t>/* 1 byte */</a:t>
            </a:r>
            <a:endParaRPr lang="nb-NO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Padding1[1];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/* 1 byte for the following 'short' to be aligned on a 2 byte boundary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*/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nb-NO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b-NO" sz="2000" dirty="0">
                <a:solidFill>
                  <a:srgbClr val="0000FF"/>
                </a:solidFill>
                <a:latin typeface="Consolas"/>
              </a:rPr>
              <a:t>short</a:t>
            </a:r>
            <a:r>
              <a:rPr lang="nb-NO" sz="2000" dirty="0">
                <a:solidFill>
                  <a:prstClr val="black"/>
                </a:solidFill>
                <a:latin typeface="Consolas"/>
              </a:rPr>
              <a:t> Data2; </a:t>
            </a:r>
            <a:r>
              <a:rPr lang="nb-NO" sz="2000" dirty="0">
                <a:solidFill>
                  <a:srgbClr val="008000"/>
                </a:solidFill>
                <a:latin typeface="Consolas"/>
              </a:rPr>
              <a:t>/* 2 bytes */</a:t>
            </a:r>
            <a:endParaRPr lang="nb-NO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nb-NO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b-NO" sz="20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b-NO" sz="2000" dirty="0">
                <a:solidFill>
                  <a:prstClr val="black"/>
                </a:solidFill>
                <a:latin typeface="Consolas"/>
              </a:rPr>
              <a:t> Data3;  </a:t>
            </a:r>
            <a:r>
              <a:rPr lang="nb-NO" sz="2000" dirty="0">
                <a:solidFill>
                  <a:srgbClr val="008000"/>
                </a:solidFill>
                <a:latin typeface="Consolas"/>
              </a:rPr>
              <a:t>/* 4 bytes - largest structure member */</a:t>
            </a:r>
            <a:endParaRPr lang="nb-NO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nb-NO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b-NO" sz="20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nb-NO" sz="2000" dirty="0">
                <a:solidFill>
                  <a:prstClr val="black"/>
                </a:solidFill>
                <a:latin typeface="Consolas"/>
              </a:rPr>
              <a:t> Data4; </a:t>
            </a:r>
            <a:r>
              <a:rPr lang="nb-NO" sz="2000" dirty="0">
                <a:solidFill>
                  <a:srgbClr val="008000"/>
                </a:solidFill>
                <a:latin typeface="Consolas"/>
              </a:rPr>
              <a:t>/* 1 byte */</a:t>
            </a:r>
            <a:endParaRPr lang="nb-NO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Padding2[3];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/* 3 bytes to make total size of the structure 12 bytes */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nb-NO" sz="2000" dirty="0" smtClean="0">
                <a:solidFill>
                  <a:prstClr val="black"/>
                </a:solidFill>
                <a:latin typeface="Consolas"/>
              </a:rPr>
              <a:t>};</a:t>
            </a:r>
            <a:endParaRPr lang="nb-NO" sz="20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9039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Pekeralgebra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Man </a:t>
            </a:r>
            <a:r>
              <a:rPr lang="en-GB" dirty="0" err="1" smtClean="0"/>
              <a:t>kan</a:t>
            </a:r>
            <a:r>
              <a:rPr lang="en-GB" dirty="0" smtClean="0"/>
              <a:t> </a:t>
            </a:r>
            <a:r>
              <a:rPr lang="en-GB" dirty="0" err="1" smtClean="0"/>
              <a:t>legge</a:t>
            </a:r>
            <a:r>
              <a:rPr lang="en-GB" dirty="0" smtClean="0"/>
              <a:t> </a:t>
            </a:r>
            <a:r>
              <a:rPr lang="en-GB" dirty="0" err="1" smtClean="0"/>
              <a:t>til</a:t>
            </a:r>
            <a:r>
              <a:rPr lang="en-GB" dirty="0" smtClean="0"/>
              <a:t> </a:t>
            </a:r>
            <a:r>
              <a:rPr lang="en-GB" dirty="0" err="1" smtClean="0"/>
              <a:t>og</a:t>
            </a:r>
            <a:r>
              <a:rPr lang="en-GB" dirty="0" smtClean="0"/>
              <a:t> </a:t>
            </a:r>
            <a:r>
              <a:rPr lang="en-GB" dirty="0" err="1" smtClean="0"/>
              <a:t>trekke</a:t>
            </a:r>
            <a:r>
              <a:rPr lang="en-GB" dirty="0" smtClean="0"/>
              <a:t> </a:t>
            </a:r>
            <a:r>
              <a:rPr lang="en-GB" dirty="0" err="1" smtClean="0"/>
              <a:t>fra</a:t>
            </a:r>
            <a:r>
              <a:rPr lang="en-GB" dirty="0" smtClean="0"/>
              <a:t> </a:t>
            </a:r>
            <a:r>
              <a:rPr lang="en-GB" dirty="0" err="1" smtClean="0"/>
              <a:t>pekere</a:t>
            </a:r>
            <a:endParaRPr lang="en-GB" dirty="0" smtClean="0"/>
          </a:p>
          <a:p>
            <a:r>
              <a:rPr lang="en-GB" dirty="0" err="1" smtClean="0"/>
              <a:t>Dette</a:t>
            </a:r>
            <a:r>
              <a:rPr lang="en-GB" dirty="0" smtClean="0"/>
              <a:t> sender </a:t>
            </a:r>
            <a:r>
              <a:rPr lang="en-GB" dirty="0" err="1" smtClean="0"/>
              <a:t>deg</a:t>
            </a:r>
            <a:r>
              <a:rPr lang="en-GB" dirty="0" smtClean="0"/>
              <a:t> et </a:t>
            </a:r>
            <a:r>
              <a:rPr lang="en-GB" dirty="0" err="1" smtClean="0"/>
              <a:t>antall</a:t>
            </a:r>
            <a:r>
              <a:rPr lang="en-GB" dirty="0" smtClean="0"/>
              <a:t> bytes </a:t>
            </a:r>
            <a:r>
              <a:rPr lang="en-GB" dirty="0" err="1" smtClean="0"/>
              <a:t>høyere</a:t>
            </a:r>
            <a:r>
              <a:rPr lang="en-GB" dirty="0" smtClean="0"/>
              <a:t> </a:t>
            </a:r>
            <a:r>
              <a:rPr lang="en-GB" dirty="0" err="1" smtClean="0"/>
              <a:t>eller</a:t>
            </a:r>
            <a:r>
              <a:rPr lang="en-GB" dirty="0" smtClean="0"/>
              <a:t> </a:t>
            </a:r>
            <a:r>
              <a:rPr lang="en-GB" dirty="0" err="1" smtClean="0"/>
              <a:t>lavere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minnet</a:t>
            </a:r>
            <a:endParaRPr lang="en-GB" dirty="0" smtClean="0"/>
          </a:p>
          <a:p>
            <a:r>
              <a:rPr lang="en-GB" dirty="0" err="1" smtClean="0"/>
              <a:t>Hoppet</a:t>
            </a:r>
            <a:r>
              <a:rPr lang="en-GB" dirty="0" smtClean="0"/>
              <a:t> </a:t>
            </a:r>
            <a:r>
              <a:rPr lang="en-GB" dirty="0" err="1" smtClean="0"/>
              <a:t>er</a:t>
            </a:r>
            <a:r>
              <a:rPr lang="en-GB" dirty="0" smtClean="0"/>
              <a:t> </a:t>
            </a:r>
            <a:r>
              <a:rPr lang="en-GB" dirty="0" err="1" smtClean="0"/>
              <a:t>avhengig</a:t>
            </a:r>
            <a:r>
              <a:rPr lang="en-GB" dirty="0" smtClean="0"/>
              <a:t> </a:t>
            </a:r>
            <a:r>
              <a:rPr lang="en-GB" dirty="0" err="1" smtClean="0"/>
              <a:t>av</a:t>
            </a:r>
            <a:r>
              <a:rPr lang="en-GB" dirty="0" smtClean="0"/>
              <a:t> </a:t>
            </a:r>
            <a:r>
              <a:rPr lang="en-GB" dirty="0" err="1" smtClean="0"/>
              <a:t>størrelsen</a:t>
            </a:r>
            <a:r>
              <a:rPr lang="en-GB" dirty="0" smtClean="0"/>
              <a:t> </a:t>
            </a:r>
            <a:r>
              <a:rPr lang="en-GB" dirty="0" err="1" smtClean="0"/>
              <a:t>av</a:t>
            </a:r>
            <a:r>
              <a:rPr lang="en-GB" dirty="0" smtClean="0"/>
              <a:t> </a:t>
            </a:r>
            <a:r>
              <a:rPr lang="en-GB" dirty="0" err="1" smtClean="0"/>
              <a:t>typen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F222B-E998-42E3-B293-AD60B3C5145B}" type="datetime1">
              <a:rPr lang="nb-NO" smtClean="0"/>
              <a:t>10.10.2012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Kjetil Raaen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2BC-F832-4B2A-954E-6DB2F44A58EF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299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Øvingsoppave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err="1" smtClean="0"/>
              <a:t>Gitt</a:t>
            </a:r>
            <a:r>
              <a:rPr lang="en-GB" sz="2800" dirty="0" smtClean="0"/>
              <a:t> </a:t>
            </a:r>
            <a:r>
              <a:rPr lang="en-GB" sz="2800" dirty="0" err="1" smtClean="0"/>
              <a:t>strukt'en</a:t>
            </a:r>
            <a:r>
              <a:rPr lang="en-GB" sz="2800" dirty="0" smtClean="0"/>
              <a:t> Player</a:t>
            </a:r>
          </a:p>
          <a:p>
            <a:endParaRPr lang="en-GB" sz="2800" dirty="0"/>
          </a:p>
          <a:p>
            <a:endParaRPr lang="en-GB" sz="2800" dirty="0" smtClean="0"/>
          </a:p>
          <a:p>
            <a:endParaRPr lang="en-GB" sz="2800" dirty="0"/>
          </a:p>
          <a:p>
            <a:endParaRPr lang="en-GB" sz="2800" dirty="0" smtClean="0"/>
          </a:p>
          <a:p>
            <a:r>
              <a:rPr lang="en-GB" sz="2800" dirty="0" smtClean="0"/>
              <a:t>Lag en </a:t>
            </a:r>
            <a:r>
              <a:rPr lang="en-GB" sz="2800" dirty="0" err="1" smtClean="0"/>
              <a:t>funksjon</a:t>
            </a:r>
            <a:r>
              <a:rPr lang="en-GB" sz="2800" dirty="0" smtClean="0"/>
              <a:t> </a:t>
            </a:r>
            <a:r>
              <a:rPr lang="en-GB" sz="2800" dirty="0" err="1" smtClean="0"/>
              <a:t>som</a:t>
            </a:r>
            <a:r>
              <a:rPr lang="en-GB" sz="2800" dirty="0" smtClean="0"/>
              <a:t> </a:t>
            </a:r>
            <a:r>
              <a:rPr lang="en-GB" sz="2800" dirty="0" err="1" smtClean="0"/>
              <a:t>skriver</a:t>
            </a:r>
            <a:r>
              <a:rPr lang="en-GB" sz="2800" dirty="0" smtClean="0"/>
              <a:t> </a:t>
            </a:r>
            <a:r>
              <a:rPr lang="en-GB" sz="2800" dirty="0" err="1" smtClean="0"/>
              <a:t>ut</a:t>
            </a:r>
            <a:r>
              <a:rPr lang="en-GB" sz="2800" dirty="0" smtClean="0"/>
              <a:t> </a:t>
            </a:r>
            <a:r>
              <a:rPr lang="en-GB" sz="2800" dirty="0" err="1" smtClean="0"/>
              <a:t>andel</a:t>
            </a:r>
            <a:r>
              <a:rPr lang="en-GB" sz="2800" dirty="0" smtClean="0"/>
              <a:t> </a:t>
            </a:r>
            <a:r>
              <a:rPr lang="en-GB" sz="2800" dirty="0" err="1" smtClean="0"/>
              <a:t>gjennværende</a:t>
            </a:r>
            <a:r>
              <a:rPr lang="en-GB" sz="2800" dirty="0" smtClean="0"/>
              <a:t> liv </a:t>
            </a:r>
            <a:r>
              <a:rPr lang="en-GB" sz="2800" dirty="0" err="1" smtClean="0"/>
              <a:t>i</a:t>
            </a:r>
            <a:r>
              <a:rPr lang="en-GB" sz="2800" dirty="0" smtClean="0"/>
              <a:t> %</a:t>
            </a:r>
          </a:p>
          <a:p>
            <a:r>
              <a:rPr lang="en-GB" sz="2800" dirty="0" smtClean="0"/>
              <a:t>Lag en </a:t>
            </a:r>
            <a:r>
              <a:rPr lang="en-GB" sz="2800" dirty="0" err="1" smtClean="0"/>
              <a:t>funksjon</a:t>
            </a:r>
            <a:r>
              <a:rPr lang="en-GB" sz="2800" dirty="0" smtClean="0"/>
              <a:t> </a:t>
            </a:r>
            <a:r>
              <a:rPr lang="en-GB" sz="2800" dirty="0" err="1" smtClean="0"/>
              <a:t>som</a:t>
            </a:r>
            <a:r>
              <a:rPr lang="en-GB" sz="2800" dirty="0" smtClean="0"/>
              <a:t> </a:t>
            </a:r>
            <a:r>
              <a:rPr lang="en-GB" sz="2800" dirty="0" err="1" smtClean="0"/>
              <a:t>gir</a:t>
            </a:r>
            <a:r>
              <a:rPr lang="en-GB" sz="2800" dirty="0" smtClean="0"/>
              <a:t> </a:t>
            </a:r>
            <a:r>
              <a:rPr lang="en-GB" sz="2800" dirty="0" err="1" smtClean="0"/>
              <a:t>skaden</a:t>
            </a:r>
            <a:r>
              <a:rPr lang="en-GB" sz="2800" dirty="0" smtClean="0"/>
              <a:t> "damage" </a:t>
            </a:r>
            <a:r>
              <a:rPr lang="en-GB" sz="2800" dirty="0" err="1" smtClean="0"/>
              <a:t>fra</a:t>
            </a:r>
            <a:r>
              <a:rPr lang="en-GB" sz="2800" dirty="0" smtClean="0"/>
              <a:t> en spiller </a:t>
            </a:r>
            <a:r>
              <a:rPr lang="en-GB" sz="2800" dirty="0" err="1" smtClean="0"/>
              <a:t>på</a:t>
            </a:r>
            <a:r>
              <a:rPr lang="en-GB" sz="2800" dirty="0" smtClean="0"/>
              <a:t> en </a:t>
            </a:r>
            <a:r>
              <a:rPr lang="en-GB" sz="2800" dirty="0" err="1" smtClean="0"/>
              <a:t>annen</a:t>
            </a:r>
            <a:endParaRPr lang="en-GB" sz="2800" dirty="0" smtClean="0"/>
          </a:p>
          <a:p>
            <a:r>
              <a:rPr lang="en-GB" sz="2800" dirty="0" err="1" smtClean="0"/>
              <a:t>Demonstrer</a:t>
            </a:r>
            <a:r>
              <a:rPr lang="en-GB" sz="2800" dirty="0" smtClean="0"/>
              <a:t> </a:t>
            </a:r>
            <a:r>
              <a:rPr lang="en-GB" sz="2800" dirty="0" err="1" smtClean="0"/>
              <a:t>i</a:t>
            </a:r>
            <a:r>
              <a:rPr lang="en-GB" sz="2800" dirty="0" smtClean="0"/>
              <a:t> main</a:t>
            </a:r>
            <a:endParaRPr lang="nb-NO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AD34E-4D70-4740-9EF8-B815FAFEC001}" type="datetime1">
              <a:rPr lang="nb-NO" smtClean="0"/>
              <a:t>10.10.2012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Kjetil Raaen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2BC-F832-4B2A-954E-6DB2F44A58EF}" type="slidenum">
              <a:rPr lang="nb-NO" smtClean="0"/>
              <a:t>22</a:t>
            </a:fld>
            <a:endParaRPr lang="nb-NO"/>
          </a:p>
        </p:txBody>
      </p:sp>
      <p:sp>
        <p:nvSpPr>
          <p:cNvPr id="7" name="TekstSylinder 7"/>
          <p:cNvSpPr txBox="1">
            <a:spLocks/>
          </p:cNvSpPr>
          <p:nvPr/>
        </p:nvSpPr>
        <p:spPr bwMode="auto">
          <a:xfrm>
            <a:off x="446856" y="2132856"/>
            <a:ext cx="8229600" cy="2111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nb-NO" sz="1600" dirty="0" smtClean="0">
                <a:solidFill>
                  <a:srgbClr val="0000FF"/>
                </a:solidFill>
                <a:latin typeface="Consolas"/>
              </a:rPr>
              <a:t>#include</a:t>
            </a:r>
            <a:r>
              <a:rPr lang="nb-NO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b-NO" sz="1600" dirty="0" smtClean="0">
                <a:solidFill>
                  <a:srgbClr val="A31515"/>
                </a:solidFill>
                <a:latin typeface="Consolas"/>
              </a:rPr>
              <a:t>&lt;stdio.h&gt;</a:t>
            </a:r>
            <a:endParaRPr lang="nb-NO" sz="16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 charset="0"/>
              <a:buNone/>
            </a:pPr>
            <a:r>
              <a:rPr lang="nb-NO" sz="1600" dirty="0" smtClean="0">
                <a:solidFill>
                  <a:srgbClr val="0000FF"/>
                </a:solidFill>
                <a:latin typeface="Consolas"/>
              </a:rPr>
              <a:t>typedef</a:t>
            </a:r>
            <a:r>
              <a:rPr lang="nb-NO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b-NO" sz="1600" dirty="0" smtClean="0">
                <a:solidFill>
                  <a:srgbClr val="0000FF"/>
                </a:solidFill>
                <a:latin typeface="Consolas"/>
              </a:rPr>
              <a:t>struct</a:t>
            </a:r>
            <a:endParaRPr lang="nb-NO" sz="16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 charset="0"/>
              <a:buNone/>
            </a:pPr>
            <a:r>
              <a:rPr lang="nb-NO" sz="16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Font typeface="Arial" charset="0"/>
              <a:buNone/>
            </a:pPr>
            <a:r>
              <a:rPr lang="nb-NO" sz="1600" dirty="0" smtClean="0">
                <a:solidFill>
                  <a:srgbClr val="0000FF"/>
                </a:solidFill>
                <a:latin typeface="Consolas"/>
              </a:rPr>
              <a:t>	int</a:t>
            </a:r>
            <a:r>
              <a:rPr lang="nb-NO" sz="1600" dirty="0" smtClean="0">
                <a:solidFill>
                  <a:prstClr val="black"/>
                </a:solidFill>
                <a:latin typeface="Consolas"/>
              </a:rPr>
              <a:t> life;</a:t>
            </a:r>
          </a:p>
          <a:p>
            <a:pPr marL="0" indent="0">
              <a:buFont typeface="Arial" charset="0"/>
              <a:buNone/>
            </a:pPr>
            <a:r>
              <a:rPr lang="nb-NO" sz="1600" dirty="0" smtClean="0">
                <a:solidFill>
                  <a:srgbClr val="0000FF"/>
                </a:solidFill>
                <a:latin typeface="Consolas"/>
              </a:rPr>
              <a:t>	int</a:t>
            </a:r>
            <a:r>
              <a:rPr lang="nb-NO" sz="1600" dirty="0" smtClean="0">
                <a:solidFill>
                  <a:prstClr val="black"/>
                </a:solidFill>
                <a:latin typeface="Consolas"/>
              </a:rPr>
              <a:t> health;</a:t>
            </a:r>
          </a:p>
          <a:p>
            <a:pPr marL="0" indent="0">
              <a:buFont typeface="Arial" charset="0"/>
              <a:buNone/>
            </a:pPr>
            <a:r>
              <a:rPr lang="en-GB" sz="16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GB" sz="1600" dirty="0" err="1" smtClean="0">
                <a:solidFill>
                  <a:srgbClr val="002060"/>
                </a:solidFill>
                <a:latin typeface="Consolas"/>
              </a:rPr>
              <a:t>int</a:t>
            </a:r>
            <a:r>
              <a:rPr lang="en-GB" sz="1600" dirty="0" smtClean="0">
                <a:solidFill>
                  <a:prstClr val="black"/>
                </a:solidFill>
                <a:latin typeface="Consolas"/>
              </a:rPr>
              <a:t> damage;</a:t>
            </a:r>
            <a:endParaRPr lang="nb-NO" sz="16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 charset="0"/>
              <a:buNone/>
            </a:pPr>
            <a:r>
              <a:rPr lang="nb-NO" sz="1600" dirty="0" smtClean="0">
                <a:solidFill>
                  <a:prstClr val="black"/>
                </a:solidFill>
                <a:latin typeface="Consolas"/>
              </a:rPr>
              <a:t>}Player;</a:t>
            </a:r>
            <a:r>
              <a:rPr lang="nb-NO" sz="1600" dirty="0" smtClean="0">
                <a:solidFill>
                  <a:srgbClr val="008000"/>
                </a:solidFill>
                <a:latin typeface="Consolas"/>
              </a:rPr>
              <a:t>.</a:t>
            </a:r>
            <a:endParaRPr lang="nb-NO" sz="1600" dirty="0" smtClean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9591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Øvingsoppgave</a:t>
            </a:r>
            <a:r>
              <a:rPr lang="en-GB" dirty="0" smtClean="0"/>
              <a:t> 2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Lag en </a:t>
            </a:r>
            <a:r>
              <a:rPr lang="en-GB" dirty="0" err="1" smtClean="0"/>
              <a:t>liste</a:t>
            </a:r>
            <a:r>
              <a:rPr lang="en-GB" dirty="0" smtClean="0"/>
              <a:t> med 5 </a:t>
            </a:r>
            <a:r>
              <a:rPr lang="en-GB" dirty="0" err="1" smtClean="0"/>
              <a:t>spillere</a:t>
            </a:r>
            <a:endParaRPr lang="en-GB" dirty="0" smtClean="0"/>
          </a:p>
          <a:p>
            <a:r>
              <a:rPr lang="en-GB" dirty="0" smtClean="0"/>
              <a:t>Lag et turn-based spill der </a:t>
            </a:r>
            <a:r>
              <a:rPr lang="en-GB" dirty="0" err="1" smtClean="0"/>
              <a:t>hver</a:t>
            </a:r>
            <a:r>
              <a:rPr lang="en-GB" dirty="0" smtClean="0"/>
              <a:t> spiller </a:t>
            </a:r>
            <a:r>
              <a:rPr lang="en-GB" dirty="0" err="1" smtClean="0"/>
              <a:t>får</a:t>
            </a:r>
            <a:r>
              <a:rPr lang="en-GB" dirty="0" smtClean="0"/>
              <a:t> </a:t>
            </a:r>
            <a:r>
              <a:rPr lang="en-GB" dirty="0" err="1" smtClean="0"/>
              <a:t>skrive</a:t>
            </a:r>
            <a:r>
              <a:rPr lang="en-GB" dirty="0" smtClean="0"/>
              <a:t> inn </a:t>
            </a:r>
            <a:r>
              <a:rPr lang="en-GB" dirty="0" err="1" smtClean="0"/>
              <a:t>hvem</a:t>
            </a:r>
            <a:r>
              <a:rPr lang="en-GB" dirty="0" smtClean="0"/>
              <a:t> de </a:t>
            </a:r>
            <a:r>
              <a:rPr lang="en-GB" dirty="0" err="1" smtClean="0"/>
              <a:t>vil</a:t>
            </a:r>
            <a:r>
              <a:rPr lang="en-GB" dirty="0" smtClean="0"/>
              <a:t> </a:t>
            </a:r>
            <a:r>
              <a:rPr lang="en-GB" dirty="0" err="1" smtClean="0"/>
              <a:t>skade</a:t>
            </a:r>
            <a:r>
              <a:rPr lang="en-GB" dirty="0" smtClean="0"/>
              <a:t> (bare </a:t>
            </a:r>
            <a:r>
              <a:rPr lang="en-GB" dirty="0" err="1" smtClean="0"/>
              <a:t>spillernummer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Spillere</a:t>
            </a:r>
            <a:r>
              <a:rPr lang="en-GB" dirty="0" smtClean="0"/>
              <a:t> </a:t>
            </a:r>
            <a:r>
              <a:rPr lang="en-GB" dirty="0" err="1" smtClean="0"/>
              <a:t>som</a:t>
            </a:r>
            <a:r>
              <a:rPr lang="en-GB" dirty="0" smtClean="0"/>
              <a:t> </a:t>
            </a:r>
            <a:r>
              <a:rPr lang="en-GB" dirty="0" err="1" smtClean="0"/>
              <a:t>har</a:t>
            </a:r>
            <a:r>
              <a:rPr lang="en-GB" dirty="0" smtClean="0"/>
              <a:t> </a:t>
            </a:r>
            <a:r>
              <a:rPr lang="en-GB" dirty="0" err="1" smtClean="0"/>
              <a:t>mindre</a:t>
            </a:r>
            <a:r>
              <a:rPr lang="en-GB" dirty="0" smtClean="0"/>
              <a:t> </a:t>
            </a:r>
            <a:r>
              <a:rPr lang="en-GB" dirty="0" err="1" smtClean="0"/>
              <a:t>enn</a:t>
            </a:r>
            <a:r>
              <a:rPr lang="en-GB" dirty="0" smtClean="0"/>
              <a:t> 0 liv </a:t>
            </a:r>
            <a:r>
              <a:rPr lang="en-GB" dirty="0" err="1" smtClean="0"/>
              <a:t>får</a:t>
            </a:r>
            <a:r>
              <a:rPr lang="en-GB" dirty="0" smtClean="0"/>
              <a:t> </a:t>
            </a:r>
            <a:r>
              <a:rPr lang="en-GB" dirty="0" err="1" smtClean="0"/>
              <a:t>ikke</a:t>
            </a:r>
            <a:r>
              <a:rPr lang="en-GB" dirty="0" smtClean="0"/>
              <a:t> </a:t>
            </a:r>
            <a:r>
              <a:rPr lang="en-GB" dirty="0" err="1" smtClean="0"/>
              <a:t>gjøre</a:t>
            </a:r>
            <a:r>
              <a:rPr lang="en-GB" dirty="0" smtClean="0"/>
              <a:t> </a:t>
            </a:r>
            <a:r>
              <a:rPr lang="en-GB" dirty="0" err="1" smtClean="0"/>
              <a:t>noe</a:t>
            </a:r>
            <a:endParaRPr lang="en-GB" dirty="0"/>
          </a:p>
          <a:p>
            <a:r>
              <a:rPr lang="en-GB" dirty="0" err="1" smtClean="0"/>
              <a:t>Siste</a:t>
            </a:r>
            <a:r>
              <a:rPr lang="en-GB" dirty="0" smtClean="0"/>
              <a:t> spiller </a:t>
            </a:r>
            <a:r>
              <a:rPr lang="en-GB" dirty="0" err="1" smtClean="0"/>
              <a:t>som</a:t>
            </a:r>
            <a:r>
              <a:rPr lang="en-GB" dirty="0" smtClean="0"/>
              <a:t> "lever" </a:t>
            </a:r>
            <a:r>
              <a:rPr lang="en-GB" dirty="0" err="1" smtClean="0"/>
              <a:t>får</a:t>
            </a:r>
            <a:r>
              <a:rPr lang="en-GB" dirty="0" smtClean="0"/>
              <a:t> en </a:t>
            </a:r>
            <a:r>
              <a:rPr lang="en-GB" dirty="0" err="1" smtClean="0"/>
              <a:t>beskjed</a:t>
            </a:r>
            <a:r>
              <a:rPr lang="en-GB" dirty="0" smtClean="0"/>
              <a:t> </a:t>
            </a:r>
            <a:r>
              <a:rPr lang="en-GB" dirty="0" err="1" smtClean="0"/>
              <a:t>om</a:t>
            </a:r>
            <a:r>
              <a:rPr lang="en-GB" dirty="0" smtClean="0"/>
              <a:t> at de </a:t>
            </a:r>
            <a:r>
              <a:rPr lang="en-GB" dirty="0" err="1" smtClean="0"/>
              <a:t>har</a:t>
            </a:r>
            <a:r>
              <a:rPr lang="en-GB" dirty="0" smtClean="0"/>
              <a:t> </a:t>
            </a:r>
            <a:r>
              <a:rPr lang="en-GB" dirty="0" err="1" smtClean="0"/>
              <a:t>vunnet</a:t>
            </a:r>
            <a:endParaRPr lang="en-GB" dirty="0" smtClean="0"/>
          </a:p>
          <a:p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AD34E-4D70-4740-9EF8-B815FAFEC001}" type="datetime1">
              <a:rPr lang="nb-NO" smtClean="0"/>
              <a:t>10.10.2012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Kjetil Raaen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2BC-F832-4B2A-954E-6DB2F44A58EF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3838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Lineært</a:t>
            </a:r>
            <a:r>
              <a:rPr lang="en-GB" dirty="0" smtClean="0"/>
              <a:t> </a:t>
            </a:r>
            <a:r>
              <a:rPr lang="en-GB" dirty="0" err="1" smtClean="0"/>
              <a:t>minne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Minnet</a:t>
            </a:r>
            <a:r>
              <a:rPr lang="en-GB" dirty="0" smtClean="0"/>
              <a:t> </a:t>
            </a:r>
            <a:r>
              <a:rPr lang="en-GB" dirty="0" err="1" smtClean="0"/>
              <a:t>er</a:t>
            </a:r>
            <a:r>
              <a:rPr lang="en-GB" dirty="0" smtClean="0"/>
              <a:t> en </a:t>
            </a:r>
            <a:r>
              <a:rPr lang="en-GB" dirty="0" err="1" smtClean="0"/>
              <a:t>stor</a:t>
            </a:r>
            <a:r>
              <a:rPr lang="en-GB" dirty="0" smtClean="0"/>
              <a:t> array </a:t>
            </a:r>
            <a:r>
              <a:rPr lang="en-GB" dirty="0" err="1" smtClean="0"/>
              <a:t>av</a:t>
            </a:r>
            <a:r>
              <a:rPr lang="en-GB" dirty="0" smtClean="0"/>
              <a:t> bytes</a:t>
            </a:r>
            <a:endParaRPr lang="en-GB" dirty="0"/>
          </a:p>
          <a:p>
            <a:r>
              <a:rPr lang="en-GB" dirty="0" smtClean="0"/>
              <a:t>Alt </a:t>
            </a:r>
            <a:r>
              <a:rPr lang="en-GB" dirty="0" err="1" smtClean="0"/>
              <a:t>som</a:t>
            </a:r>
            <a:r>
              <a:rPr lang="en-GB" dirty="0" smtClean="0"/>
              <a:t> ligger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minnet</a:t>
            </a:r>
            <a:r>
              <a:rPr lang="en-GB" dirty="0" smtClean="0"/>
              <a:t> </a:t>
            </a:r>
            <a:r>
              <a:rPr lang="en-GB" dirty="0" err="1" smtClean="0"/>
              <a:t>har</a:t>
            </a:r>
            <a:r>
              <a:rPr lang="en-GB" dirty="0" smtClean="0"/>
              <a:t> en index</a:t>
            </a:r>
          </a:p>
          <a:p>
            <a:pPr lvl="1"/>
            <a:r>
              <a:rPr lang="en-GB" dirty="0" err="1" smtClean="0"/>
              <a:t>Det</a:t>
            </a:r>
            <a:r>
              <a:rPr lang="en-GB" dirty="0" smtClean="0"/>
              <a:t> </a:t>
            </a:r>
            <a:r>
              <a:rPr lang="en-GB" dirty="0" err="1" smtClean="0"/>
              <a:t>er</a:t>
            </a:r>
            <a:r>
              <a:rPr lang="en-GB" dirty="0" smtClean="0"/>
              <a:t> </a:t>
            </a:r>
            <a:r>
              <a:rPr lang="en-GB" dirty="0" err="1" smtClean="0"/>
              <a:t>dette</a:t>
            </a:r>
            <a:r>
              <a:rPr lang="en-GB" dirty="0" smtClean="0"/>
              <a:t> </a:t>
            </a:r>
            <a:r>
              <a:rPr lang="en-GB" dirty="0" err="1" smtClean="0"/>
              <a:t>som</a:t>
            </a:r>
            <a:r>
              <a:rPr lang="en-GB" dirty="0" smtClean="0"/>
              <a:t> </a:t>
            </a:r>
            <a:r>
              <a:rPr lang="en-GB" dirty="0" err="1" smtClean="0"/>
              <a:t>kalles</a:t>
            </a:r>
            <a:r>
              <a:rPr lang="en-GB" dirty="0" smtClean="0"/>
              <a:t> en "</a:t>
            </a:r>
            <a:r>
              <a:rPr lang="en-GB" dirty="0" err="1" smtClean="0"/>
              <a:t>peker</a:t>
            </a:r>
            <a:r>
              <a:rPr lang="en-GB" dirty="0" smtClean="0"/>
              <a:t>"</a:t>
            </a:r>
          </a:p>
          <a:p>
            <a:r>
              <a:rPr lang="en-GB" dirty="0" smtClean="0"/>
              <a:t>Alt ligger her</a:t>
            </a:r>
          </a:p>
          <a:p>
            <a:pPr lvl="1"/>
            <a:r>
              <a:rPr lang="en-GB" dirty="0" err="1" smtClean="0"/>
              <a:t>kode</a:t>
            </a:r>
            <a:endParaRPr lang="en-GB" dirty="0" smtClean="0"/>
          </a:p>
          <a:p>
            <a:pPr lvl="1"/>
            <a:r>
              <a:rPr lang="en-GB" dirty="0" smtClean="0"/>
              <a:t>data</a:t>
            </a:r>
          </a:p>
          <a:p>
            <a:pPr lvl="1"/>
            <a:r>
              <a:rPr lang="en-GB" dirty="0" err="1" smtClean="0"/>
              <a:t>os</a:t>
            </a:r>
            <a:endParaRPr lang="en-GB" smtClean="0"/>
          </a:p>
          <a:p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606-92C0-4D37-AAF9-93002324DC89}" type="datetime1">
              <a:rPr lang="nb-NO" smtClean="0"/>
              <a:t>10.10.2012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Kjetil Raaen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2BC-F832-4B2A-954E-6DB2F44A58EF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74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Virtuelt</a:t>
            </a:r>
            <a:r>
              <a:rPr lang="en-US" dirty="0" smtClean="0"/>
              <a:t> </a:t>
            </a:r>
            <a:r>
              <a:rPr lang="en-US" dirty="0" err="1" smtClean="0"/>
              <a:t>minne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Hver</a:t>
            </a:r>
            <a:r>
              <a:rPr lang="en-US" dirty="0" smtClean="0"/>
              <a:t> </a:t>
            </a:r>
            <a:r>
              <a:rPr lang="en-US" dirty="0" err="1" smtClean="0"/>
              <a:t>prosess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sitt</a:t>
            </a:r>
            <a:r>
              <a:rPr lang="en-US" dirty="0" smtClean="0"/>
              <a:t> </a:t>
            </a:r>
            <a:r>
              <a:rPr lang="en-US" dirty="0" err="1" smtClean="0"/>
              <a:t>område</a:t>
            </a:r>
            <a:endParaRPr lang="en-US" dirty="0" smtClean="0"/>
          </a:p>
          <a:p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ikke</a:t>
            </a:r>
            <a:r>
              <a:rPr lang="en-US" dirty="0" smtClean="0"/>
              <a:t> se </a:t>
            </a:r>
            <a:r>
              <a:rPr lang="en-US" dirty="0" err="1" smtClean="0"/>
              <a:t>minne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</a:t>
            </a:r>
            <a:r>
              <a:rPr lang="en-US" dirty="0" err="1" smtClean="0"/>
              <a:t>andre</a:t>
            </a:r>
            <a:r>
              <a:rPr lang="en-US" dirty="0" smtClean="0"/>
              <a:t> </a:t>
            </a:r>
            <a:r>
              <a:rPr lang="en-US" dirty="0" err="1" smtClean="0"/>
              <a:t>prosesser</a:t>
            </a:r>
            <a:endParaRPr lang="en-US" dirty="0" smtClean="0"/>
          </a:p>
          <a:p>
            <a:r>
              <a:rPr lang="en-US" dirty="0" err="1" smtClean="0"/>
              <a:t>Logiske</a:t>
            </a:r>
            <a:r>
              <a:rPr lang="en-US" dirty="0" smtClean="0"/>
              <a:t> </a:t>
            </a:r>
            <a:r>
              <a:rPr lang="en-US" dirty="0" err="1" smtClean="0"/>
              <a:t>adresser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flyttes</a:t>
            </a:r>
            <a:r>
              <a:rPr lang="en-US" dirty="0" smtClean="0"/>
              <a:t> </a:t>
            </a:r>
            <a:r>
              <a:rPr lang="en-US" dirty="0" err="1" smtClean="0"/>
              <a:t>mellom</a:t>
            </a:r>
            <a:r>
              <a:rPr lang="en-US" dirty="0" smtClean="0"/>
              <a:t> </a:t>
            </a:r>
            <a:r>
              <a:rPr lang="en-US" dirty="0" err="1" smtClean="0"/>
              <a:t>fysiske</a:t>
            </a:r>
            <a:r>
              <a:rPr lang="en-US" dirty="0" smtClean="0"/>
              <a:t> </a:t>
            </a:r>
            <a:r>
              <a:rPr lang="en-US" dirty="0" err="1" smtClean="0"/>
              <a:t>posisjoner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også</a:t>
            </a:r>
            <a:r>
              <a:rPr lang="en-US" dirty="0" smtClean="0"/>
              <a:t> </a:t>
            </a:r>
            <a:r>
              <a:rPr lang="en-US" dirty="0" err="1" smtClean="0"/>
              <a:t>swappes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disk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DC2E-BA2A-4C2B-911C-1B0A71235183}" type="datetime1">
              <a:rPr lang="nb-NO" smtClean="0"/>
              <a:t>10.10.2012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Kjetil Raaen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2BC-F832-4B2A-954E-6DB2F44A58EF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96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Virtuelt</a:t>
            </a:r>
            <a:r>
              <a:rPr lang="en-US" dirty="0" smtClean="0"/>
              <a:t> </a:t>
            </a:r>
            <a:r>
              <a:rPr lang="en-US" dirty="0" err="1" smtClean="0"/>
              <a:t>Minne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Fordeler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Separering</a:t>
            </a:r>
            <a:r>
              <a:rPr lang="en-US" dirty="0"/>
              <a:t> </a:t>
            </a:r>
            <a:r>
              <a:rPr lang="en-US" dirty="0" err="1"/>
              <a:t>av</a:t>
            </a:r>
            <a:r>
              <a:rPr lang="en-US" dirty="0"/>
              <a:t> </a:t>
            </a:r>
            <a:r>
              <a:rPr lang="en-US" dirty="0" smtClean="0"/>
              <a:t>programmer</a:t>
            </a:r>
          </a:p>
          <a:p>
            <a:pPr lvl="1"/>
            <a:r>
              <a:rPr lang="en-US" dirty="0" err="1" smtClean="0"/>
              <a:t>Hindre</a:t>
            </a:r>
            <a:r>
              <a:rPr lang="en-US" dirty="0" smtClean="0"/>
              <a:t> </a:t>
            </a:r>
            <a:r>
              <a:rPr lang="en-US" dirty="0" err="1" smtClean="0"/>
              <a:t>fragmentering</a:t>
            </a:r>
            <a:endParaRPr lang="en-US" dirty="0" smtClean="0"/>
          </a:p>
          <a:p>
            <a:pPr lvl="1"/>
            <a:r>
              <a:rPr lang="en-US" dirty="0" err="1" smtClean="0"/>
              <a:t>Mulighet</a:t>
            </a:r>
            <a:r>
              <a:rPr lang="en-US" dirty="0" smtClean="0"/>
              <a:t> for swap</a:t>
            </a:r>
          </a:p>
          <a:p>
            <a:r>
              <a:rPr lang="en-US" dirty="0" err="1" smtClean="0"/>
              <a:t>Ulemper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Uforutsigbar</a:t>
            </a:r>
            <a:r>
              <a:rPr lang="en-US" dirty="0" smtClean="0"/>
              <a:t> </a:t>
            </a:r>
            <a:r>
              <a:rPr lang="en-US" dirty="0" err="1" smtClean="0"/>
              <a:t>tid</a:t>
            </a:r>
            <a:r>
              <a:rPr lang="en-US" dirty="0" smtClean="0"/>
              <a:t> for </a:t>
            </a:r>
            <a:r>
              <a:rPr lang="en-US" dirty="0" err="1" smtClean="0"/>
              <a:t>minneaksess</a:t>
            </a:r>
            <a:endParaRPr lang="en-US" dirty="0" smtClean="0"/>
          </a:p>
          <a:p>
            <a:pPr lvl="1"/>
            <a:r>
              <a:rPr lang="en-US" dirty="0" err="1" smtClean="0"/>
              <a:t>Utilgjengelig</a:t>
            </a:r>
            <a:r>
              <a:rPr lang="en-US" dirty="0" smtClean="0"/>
              <a:t> for </a:t>
            </a:r>
            <a:r>
              <a:rPr lang="en-US" dirty="0" err="1" smtClean="0"/>
              <a:t>andre</a:t>
            </a:r>
            <a:r>
              <a:rPr lang="en-US" dirty="0" smtClean="0"/>
              <a:t> </a:t>
            </a:r>
            <a:r>
              <a:rPr lang="en-US" dirty="0" err="1" smtClean="0"/>
              <a:t>enheter</a:t>
            </a:r>
            <a:r>
              <a:rPr lang="en-US" dirty="0" smtClean="0"/>
              <a:t> for DMA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9B80-F913-42CF-A61C-28751A5A12C3}" type="datetime1">
              <a:rPr lang="nb-NO" smtClean="0"/>
              <a:t>10.10.2012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Kjetil Raaen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2BC-F832-4B2A-954E-6DB2F44A58EF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2664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Transparent</a:t>
            </a:r>
          </a:p>
          <a:p>
            <a:r>
              <a:rPr lang="en-US" dirty="0" err="1" smtClean="0"/>
              <a:t>Lagrer</a:t>
            </a:r>
            <a:r>
              <a:rPr lang="en-US" dirty="0" smtClean="0"/>
              <a:t> </a:t>
            </a:r>
            <a:r>
              <a:rPr lang="en-US" dirty="0" err="1" smtClean="0"/>
              <a:t>mer</a:t>
            </a:r>
            <a:r>
              <a:rPr lang="en-US" dirty="0" smtClean="0"/>
              <a:t> </a:t>
            </a:r>
            <a:r>
              <a:rPr lang="en-US" dirty="0" err="1" smtClean="0"/>
              <a:t>brukt</a:t>
            </a:r>
            <a:r>
              <a:rPr lang="en-US" dirty="0" smtClean="0"/>
              <a:t> data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raskere</a:t>
            </a:r>
            <a:r>
              <a:rPr lang="en-US" dirty="0" smtClean="0"/>
              <a:t> </a:t>
            </a:r>
            <a:r>
              <a:rPr lang="en-US" dirty="0" err="1" smtClean="0"/>
              <a:t>minne</a:t>
            </a:r>
            <a:endParaRPr lang="en-US" dirty="0" smtClean="0"/>
          </a:p>
          <a:p>
            <a:r>
              <a:rPr lang="en-US" dirty="0" err="1" smtClean="0"/>
              <a:t>Flere</a:t>
            </a:r>
            <a:r>
              <a:rPr lang="en-US" dirty="0" smtClean="0"/>
              <a:t> </a:t>
            </a:r>
            <a:r>
              <a:rPr lang="en-US" dirty="0" err="1" smtClean="0"/>
              <a:t>nivåer</a:t>
            </a:r>
            <a:endParaRPr lang="en-US" dirty="0"/>
          </a:p>
          <a:p>
            <a:pPr lvl="1"/>
            <a:r>
              <a:rPr lang="en-US" dirty="0" smtClean="0"/>
              <a:t>Register</a:t>
            </a:r>
          </a:p>
          <a:p>
            <a:pPr lvl="1"/>
            <a:r>
              <a:rPr lang="en-US" dirty="0" smtClean="0"/>
              <a:t>L1</a:t>
            </a:r>
          </a:p>
          <a:p>
            <a:pPr lvl="1"/>
            <a:r>
              <a:rPr lang="en-US" dirty="0" smtClean="0"/>
              <a:t>L2</a:t>
            </a:r>
          </a:p>
          <a:p>
            <a:pPr lvl="1"/>
            <a:r>
              <a:rPr lang="en-US" dirty="0" smtClean="0"/>
              <a:t>L3</a:t>
            </a:r>
          </a:p>
          <a:p>
            <a:pPr lvl="1"/>
            <a:r>
              <a:rPr lang="en-US" dirty="0" smtClean="0"/>
              <a:t>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7161-2D0C-4ACE-86D7-31701F7636C2}" type="datetime1">
              <a:rPr lang="nb-NO" smtClean="0"/>
              <a:t>10.10.2012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Kjetil Raaen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2BC-F832-4B2A-954E-6DB2F44A58EF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8203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First-in-last-out </a:t>
            </a:r>
            <a:r>
              <a:rPr lang="en-US" dirty="0" err="1" smtClean="0"/>
              <a:t>struktur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 err="1" smtClean="0"/>
              <a:t>lages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lagres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stack</a:t>
            </a:r>
          </a:p>
          <a:p>
            <a:pPr lvl="1"/>
            <a:r>
              <a:rPr lang="en-US" dirty="0" err="1" smtClean="0"/>
              <a:t>Parametere</a:t>
            </a:r>
            <a:endParaRPr lang="en-US" dirty="0" smtClean="0"/>
          </a:p>
          <a:p>
            <a:pPr lvl="1"/>
            <a:r>
              <a:rPr lang="en-US" dirty="0" err="1" smtClean="0"/>
              <a:t>Returadresse</a:t>
            </a:r>
            <a:endParaRPr lang="en-US" dirty="0" smtClean="0"/>
          </a:p>
          <a:p>
            <a:pPr lvl="1"/>
            <a:r>
              <a:rPr lang="en-US" dirty="0" err="1" smtClean="0"/>
              <a:t>Lokale</a:t>
            </a:r>
            <a:r>
              <a:rPr lang="en-US" dirty="0" smtClean="0"/>
              <a:t> variable</a:t>
            </a:r>
          </a:p>
          <a:p>
            <a:r>
              <a:rPr lang="en-US" dirty="0" err="1" smtClean="0"/>
              <a:t>Fjernes</a:t>
            </a:r>
            <a:r>
              <a:rPr lang="en-US" dirty="0" smtClean="0"/>
              <a:t> </a:t>
            </a:r>
            <a:r>
              <a:rPr lang="en-US" dirty="0" err="1" smtClean="0"/>
              <a:t>når</a:t>
            </a:r>
            <a:r>
              <a:rPr lang="en-US" dirty="0" smtClean="0"/>
              <a:t> </a:t>
            </a:r>
            <a:r>
              <a:rPr lang="en-US" dirty="0" err="1" smtClean="0"/>
              <a:t>blocken</a:t>
            </a:r>
            <a:r>
              <a:rPr lang="en-US" dirty="0" smtClean="0"/>
              <a:t> </a:t>
            </a:r>
            <a:r>
              <a:rPr lang="en-US" dirty="0" err="1" smtClean="0"/>
              <a:t>avsluttes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kstSylinder 7"/>
          <p:cNvSpPr txBox="1">
            <a:spLocks/>
          </p:cNvSpPr>
          <p:nvPr/>
        </p:nvSpPr>
        <p:spPr bwMode="auto">
          <a:xfrm>
            <a:off x="490307" y="4941168"/>
            <a:ext cx="8229600" cy="12249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nb-NO" sz="1600" dirty="0" err="1" smtClean="0"/>
              <a:t>int</a:t>
            </a:r>
            <a:r>
              <a:rPr lang="nb-NO" sz="1600" dirty="0" smtClean="0"/>
              <a:t> </a:t>
            </a:r>
            <a:r>
              <a:rPr lang="nb-NO" sz="1600" dirty="0" err="1" smtClean="0"/>
              <a:t>main</a:t>
            </a:r>
            <a:r>
              <a:rPr lang="nb-NO" sz="1600" dirty="0" smtClean="0"/>
              <a:t>()</a:t>
            </a:r>
          </a:p>
          <a:p>
            <a:pPr marL="0" indent="0">
              <a:buFont typeface="Arial" charset="0"/>
              <a:buNone/>
            </a:pPr>
            <a:r>
              <a:rPr lang="nb-NO" sz="1600" dirty="0" smtClean="0"/>
              <a:t>{</a:t>
            </a:r>
          </a:p>
          <a:p>
            <a:pPr marL="0" indent="0">
              <a:buFont typeface="Arial" charset="0"/>
              <a:buNone/>
            </a:pPr>
            <a:r>
              <a:rPr lang="nb-NO" sz="1600" dirty="0" smtClean="0"/>
              <a:t>	Player red;</a:t>
            </a:r>
          </a:p>
          <a:p>
            <a:pPr marL="0" indent="0">
              <a:buFont typeface="Arial" charset="0"/>
              <a:buNone/>
            </a:pPr>
            <a:r>
              <a:rPr lang="nb-NO" sz="1600" dirty="0" smtClean="0"/>
              <a:t>}</a:t>
            </a:r>
            <a:endParaRPr lang="nb-NO" sz="1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5E06-17CD-4B30-9F6B-2BCB28AF1680}" type="datetime1">
              <a:rPr lang="nb-NO" smtClean="0"/>
              <a:t>10.10.2012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Kjetil Raaen</a:t>
            </a:r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2BC-F832-4B2A-954E-6DB2F44A58EF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170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Lister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elementer</a:t>
            </a:r>
            <a:endParaRPr lang="en-US" dirty="0" smtClean="0"/>
          </a:p>
          <a:p>
            <a:r>
              <a:rPr lang="en-US" dirty="0" smtClean="0"/>
              <a:t>Arrays </a:t>
            </a:r>
            <a:r>
              <a:rPr lang="en-US" dirty="0" err="1" smtClean="0"/>
              <a:t>på</a:t>
            </a:r>
            <a:r>
              <a:rPr lang="en-US" dirty="0" smtClean="0"/>
              <a:t> stack </a:t>
            </a:r>
            <a:r>
              <a:rPr lang="en-US" dirty="0" err="1" smtClean="0"/>
              <a:t>må</a:t>
            </a:r>
            <a:r>
              <a:rPr lang="en-US" dirty="0" smtClean="0"/>
              <a:t> </a:t>
            </a:r>
            <a:r>
              <a:rPr lang="en-US" dirty="0" err="1" smtClean="0"/>
              <a:t>være</a:t>
            </a:r>
            <a:r>
              <a:rPr lang="en-US" dirty="0" smtClean="0"/>
              <a:t> </a:t>
            </a:r>
            <a:r>
              <a:rPr lang="en-US" dirty="0" err="1" smtClean="0"/>
              <a:t>konstant</a:t>
            </a:r>
            <a:r>
              <a:rPr lang="en-US" dirty="0" smtClean="0"/>
              <a:t> </a:t>
            </a:r>
            <a:r>
              <a:rPr lang="en-US" dirty="0" err="1" smtClean="0"/>
              <a:t>størrelse</a:t>
            </a:r>
            <a:endParaRPr lang="en-US" dirty="0" smtClean="0"/>
          </a:p>
          <a:p>
            <a:r>
              <a:rPr lang="en-US" dirty="0" err="1" smtClean="0"/>
              <a:t>Adresseres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Java</a:t>
            </a:r>
          </a:p>
          <a:p>
            <a:r>
              <a:rPr lang="en-US" dirty="0" smtClean="0"/>
              <a:t>NB: </a:t>
            </a:r>
            <a:r>
              <a:rPr lang="en-US" dirty="0" err="1" smtClean="0"/>
              <a:t>Firkantparantesene</a:t>
            </a:r>
            <a:r>
              <a:rPr lang="en-US" dirty="0" smtClean="0"/>
              <a:t> </a:t>
            </a:r>
            <a:r>
              <a:rPr lang="en-US" dirty="0" err="1" smtClean="0"/>
              <a:t>må</a:t>
            </a:r>
            <a:r>
              <a:rPr lang="en-US" dirty="0" smtClean="0"/>
              <a:t> ALLTID </a:t>
            </a:r>
            <a:r>
              <a:rPr lang="en-US" dirty="0" err="1" smtClean="0"/>
              <a:t>stå</a:t>
            </a:r>
            <a:r>
              <a:rPr lang="en-US" dirty="0" smtClean="0"/>
              <a:t> </a:t>
            </a:r>
            <a:r>
              <a:rPr lang="en-US" dirty="0" err="1" smtClean="0"/>
              <a:t>etter</a:t>
            </a:r>
            <a:r>
              <a:rPr lang="en-US" dirty="0" smtClean="0"/>
              <a:t> </a:t>
            </a:r>
            <a:r>
              <a:rPr lang="en-US" dirty="0" err="1" smtClean="0"/>
              <a:t>navnet</a:t>
            </a:r>
            <a:r>
              <a:rPr lang="en-US" dirty="0" smtClean="0"/>
              <a:t>, </a:t>
            </a:r>
            <a:r>
              <a:rPr lang="en-US" dirty="0" err="1" smtClean="0"/>
              <a:t>ikke</a:t>
            </a:r>
            <a:r>
              <a:rPr lang="en-US" dirty="0" smtClean="0"/>
              <a:t> </a:t>
            </a:r>
            <a:r>
              <a:rPr lang="en-US" dirty="0" err="1" smtClean="0"/>
              <a:t>etter</a:t>
            </a:r>
            <a:r>
              <a:rPr lang="en-US" dirty="0" smtClean="0"/>
              <a:t> </a:t>
            </a:r>
            <a:r>
              <a:rPr lang="en-US" dirty="0" err="1" smtClean="0"/>
              <a:t>typen</a:t>
            </a:r>
            <a:endParaRPr lang="en-US" dirty="0"/>
          </a:p>
        </p:txBody>
      </p:sp>
      <p:sp>
        <p:nvSpPr>
          <p:cNvPr id="4" name="TekstSylinder 7"/>
          <p:cNvSpPr txBox="1">
            <a:spLocks/>
          </p:cNvSpPr>
          <p:nvPr/>
        </p:nvSpPr>
        <p:spPr bwMode="auto">
          <a:xfrm>
            <a:off x="490307" y="4941168"/>
            <a:ext cx="8229600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mangeTall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[100]; //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Riktig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[100]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mangeTall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; //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Feil</a:t>
            </a:r>
            <a:endParaRPr lang="nb-NO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568F-6155-42C5-A2B9-FE584505139E}" type="datetime1">
              <a:rPr lang="nb-NO" smtClean="0"/>
              <a:t>10.10.2012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Kjetil Raaen</a:t>
            </a:r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2BC-F832-4B2A-954E-6DB2F44A58EF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6449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Bruk</a:t>
            </a:r>
            <a:r>
              <a:rPr lang="en-GB" dirty="0" smtClean="0"/>
              <a:t> </a:t>
            </a:r>
            <a:r>
              <a:rPr lang="en-GB" dirty="0" err="1" smtClean="0"/>
              <a:t>av</a:t>
            </a:r>
            <a:r>
              <a:rPr lang="en-GB" dirty="0" smtClean="0"/>
              <a:t> Array</a:t>
            </a:r>
            <a:endParaRPr lang="nb-NO" dirty="0"/>
          </a:p>
        </p:txBody>
      </p:sp>
      <p:sp>
        <p:nvSpPr>
          <p:cNvPr id="5" name="TekstSylinder 7"/>
          <p:cNvSpPr txBox="1">
            <a:spLocks noGrp="1"/>
          </p:cNvSpPr>
          <p:nvPr>
            <p:ph idx="1"/>
          </p:nvPr>
        </p:nvSpPr>
        <p:spPr bwMode="auto">
          <a:xfrm>
            <a:off x="457200" y="1412776"/>
            <a:ext cx="822960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6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b-NO" sz="1600" dirty="0">
                <a:solidFill>
                  <a:srgbClr val="A31515"/>
                </a:solidFill>
                <a:latin typeface="Consolas"/>
              </a:rPr>
              <a:t>&lt;stdio.h&gt;</a:t>
            </a:r>
            <a:endParaRPr lang="nb-NO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nb-NO" sz="1600" dirty="0">
                <a:solidFill>
                  <a:srgbClr val="0000FF"/>
                </a:solidFill>
                <a:latin typeface="Consolas"/>
              </a:rPr>
              <a:t>#define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 MAX 5</a:t>
            </a:r>
          </a:p>
          <a:p>
            <a:pPr marL="0" indent="0">
              <a:buNone/>
            </a:pPr>
            <a:r>
              <a:rPr lang="nb-NO" sz="1600" dirty="0">
                <a:solidFill>
                  <a:srgbClr val="0000FF"/>
                </a:solidFill>
                <a:latin typeface="Consolas"/>
              </a:rPr>
              <a:t>typedef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b-NO" sz="1600" dirty="0">
                <a:solidFill>
                  <a:srgbClr val="0000FF"/>
                </a:solidFill>
                <a:latin typeface="Consolas"/>
              </a:rPr>
              <a:t>struct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nb-NO" sz="1600" dirty="0" smtClean="0">
                <a:solidFill>
                  <a:srgbClr val="0000FF"/>
                </a:solidFill>
                <a:latin typeface="Consolas"/>
              </a:rPr>
              <a:t>	char</a:t>
            </a:r>
            <a:r>
              <a:rPr lang="nb-NO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b-NO" sz="1600" dirty="0" smtClean="0">
                <a:latin typeface="Consolas"/>
              </a:rPr>
              <a:t>typeId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nb-NO" sz="1600" dirty="0" smtClean="0">
                <a:solidFill>
                  <a:srgbClr val="0000FF"/>
                </a:solidFill>
                <a:latin typeface="Consolas"/>
              </a:rPr>
              <a:t>	int</a:t>
            </a:r>
            <a:r>
              <a:rPr lang="nb-NO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length;</a:t>
            </a:r>
          </a:p>
          <a:p>
            <a:pPr marL="0" indent="0">
              <a:buNone/>
            </a:pPr>
            <a:r>
              <a:rPr lang="nb-NO" sz="1600" dirty="0">
                <a:solidFill>
                  <a:prstClr val="black"/>
                </a:solidFill>
                <a:latin typeface="Consolas"/>
              </a:rPr>
              <a:t>} Packet</a:t>
            </a:r>
            <a:r>
              <a:rPr lang="nb-NO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nb-NO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nb-NO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 main</a:t>
            </a:r>
            <a:r>
              <a:rPr lang="nb-NO" sz="1600" dirty="0" smtClean="0">
                <a:solidFill>
                  <a:prstClr val="black"/>
                </a:solidFill>
                <a:latin typeface="Consolas"/>
              </a:rPr>
              <a:t>(){</a:t>
            </a:r>
            <a:endParaRPr lang="nb-NO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nb-NO" sz="1600" dirty="0" smtClean="0">
                <a:solidFill>
                  <a:prstClr val="black"/>
                </a:solidFill>
                <a:latin typeface="Consolas"/>
              </a:rPr>
              <a:t>	Packet 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packets[MAX];</a:t>
            </a:r>
          </a:p>
          <a:p>
            <a:pPr marL="0" indent="0">
              <a:buNone/>
            </a:pPr>
            <a:r>
              <a:rPr lang="nb-NO" sz="1600" dirty="0" smtClean="0">
                <a:solidFill>
                  <a:srgbClr val="0000FF"/>
                </a:solidFill>
                <a:latin typeface="Consolas"/>
              </a:rPr>
              <a:t>	for</a:t>
            </a:r>
            <a:r>
              <a:rPr lang="nb-NO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nb-NO" sz="1600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nb-NO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i=0;i&lt;MAX;i</a:t>
            </a:r>
            <a:r>
              <a:rPr lang="nb-NO" sz="1600" dirty="0" smtClean="0">
                <a:solidFill>
                  <a:prstClr val="black"/>
                </a:solidFill>
                <a:latin typeface="Consolas"/>
              </a:rPr>
              <a:t>++){</a:t>
            </a:r>
            <a:endParaRPr lang="nb-NO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nb-NO" sz="1600" dirty="0" smtClean="0">
                <a:solidFill>
                  <a:prstClr val="black"/>
                </a:solidFill>
                <a:latin typeface="Consolas"/>
              </a:rPr>
              <a:t>		packets[i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].</a:t>
            </a:r>
            <a:r>
              <a:rPr lang="nb-NO" sz="1600" dirty="0" smtClean="0">
                <a:latin typeface="Consolas"/>
              </a:rPr>
              <a:t>typeId</a:t>
            </a:r>
            <a:r>
              <a:rPr lang="nb-NO" sz="1600" dirty="0" smtClean="0">
                <a:solidFill>
                  <a:prstClr val="black"/>
                </a:solidFill>
                <a:latin typeface="Consolas"/>
              </a:rPr>
              <a:t>=i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nb-NO" sz="1600" dirty="0" smtClean="0">
                <a:solidFill>
                  <a:prstClr val="black"/>
                </a:solidFill>
                <a:latin typeface="Consolas"/>
              </a:rPr>
              <a:t>		packets[i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].length=i*5;</a:t>
            </a:r>
          </a:p>
          <a:p>
            <a:pPr marL="0" indent="0">
              <a:buNone/>
            </a:pPr>
            <a:r>
              <a:rPr lang="nb-NO" sz="1600" dirty="0" smtClean="0">
                <a:solidFill>
                  <a:prstClr val="black"/>
                </a:solidFill>
                <a:latin typeface="Consolas"/>
              </a:rPr>
              <a:t>	}</a:t>
            </a:r>
            <a:endParaRPr lang="nb-NO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nb-NO" sz="1600" dirty="0" smtClean="0">
                <a:solidFill>
                  <a:srgbClr val="0000FF"/>
                </a:solidFill>
                <a:latin typeface="Consolas"/>
              </a:rPr>
              <a:t>	for</a:t>
            </a:r>
            <a:r>
              <a:rPr lang="nb-NO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nb-NO" sz="1600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nb-NO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i=0;i&lt;MAX;i</a:t>
            </a:r>
            <a:r>
              <a:rPr lang="nb-NO" sz="1600" dirty="0" smtClean="0">
                <a:solidFill>
                  <a:prstClr val="black"/>
                </a:solidFill>
                <a:latin typeface="Consolas"/>
              </a:rPr>
              <a:t>++){</a:t>
            </a:r>
            <a:endParaRPr lang="nb-NO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nb-NO" sz="1600" dirty="0" smtClean="0">
                <a:solidFill>
                  <a:prstClr val="black"/>
                </a:solidFill>
                <a:latin typeface="Consolas"/>
              </a:rPr>
              <a:t>		printf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nb-NO" sz="1600" dirty="0">
                <a:solidFill>
                  <a:srgbClr val="A31515"/>
                </a:solidFill>
                <a:latin typeface="Consolas"/>
              </a:rPr>
              <a:t>"Packet: typeid=%</a:t>
            </a:r>
            <a:r>
              <a:rPr lang="nb-NO" sz="1600" dirty="0" smtClean="0">
                <a:solidFill>
                  <a:srgbClr val="A31515"/>
                </a:solidFill>
                <a:latin typeface="Consolas"/>
              </a:rPr>
              <a:t>i,length</a:t>
            </a:r>
            <a:r>
              <a:rPr lang="nb-NO" sz="1600" dirty="0">
                <a:solidFill>
                  <a:srgbClr val="A31515"/>
                </a:solidFill>
                <a:latin typeface="Consolas"/>
              </a:rPr>
              <a:t>=%i\n</a:t>
            </a:r>
            <a:r>
              <a:rPr lang="nb-NO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nb-NO" sz="1600" dirty="0" smtClean="0">
                <a:solidFill>
                  <a:prstClr val="black"/>
                </a:solidFill>
                <a:latin typeface="Consolas"/>
              </a:rPr>
              <a:t>,</a:t>
            </a:r>
            <a:br>
              <a:rPr lang="nb-NO" sz="1600" dirty="0" smtClean="0">
                <a:solidFill>
                  <a:prstClr val="black"/>
                </a:solidFill>
                <a:latin typeface="Consolas"/>
              </a:rPr>
            </a:br>
            <a:r>
              <a:rPr lang="nb-NO" sz="1600" dirty="0" smtClean="0">
                <a:solidFill>
                  <a:prstClr val="black"/>
                </a:solidFill>
                <a:latin typeface="Consolas"/>
              </a:rPr>
              <a:t>		packets[i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].</a:t>
            </a:r>
            <a:r>
              <a:rPr lang="nb-NO" sz="1600" dirty="0">
                <a:solidFill>
                  <a:srgbClr val="0000FF"/>
                </a:solidFill>
                <a:latin typeface="Consolas"/>
              </a:rPr>
              <a:t>typeid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,packets[i].length);</a:t>
            </a:r>
          </a:p>
          <a:p>
            <a:pPr marL="0" indent="0">
              <a:buNone/>
            </a:pPr>
            <a:r>
              <a:rPr lang="nb-NO" sz="1600" dirty="0" smtClean="0">
                <a:solidFill>
                  <a:prstClr val="black"/>
                </a:solidFill>
                <a:latin typeface="Consolas"/>
              </a:rPr>
              <a:t>	}</a:t>
            </a:r>
            <a:endParaRPr lang="nb-NO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nb-NO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nb-NO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B41B-C2AD-494E-91A4-B112C03E61B3}" type="datetime1">
              <a:rPr lang="nb-NO" smtClean="0"/>
              <a:t>10.10.2012</a:t>
            </a:fld>
            <a:endParaRPr lang="nb-NO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Kjetil Raaen</a:t>
            </a:r>
            <a:endParaRPr lang="nb-NO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2BC-F832-4B2A-954E-6DB2F44A58EF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624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NITH-farger">
      <a:dk1>
        <a:srgbClr val="262827"/>
      </a:dk1>
      <a:lt1>
        <a:sysClr val="window" lastClr="FFFFFF"/>
      </a:lt1>
      <a:dk2>
        <a:srgbClr val="0093D3"/>
      </a:dk2>
      <a:lt2>
        <a:srgbClr val="EEECE1"/>
      </a:lt2>
      <a:accent1>
        <a:srgbClr val="0092D1"/>
      </a:accent1>
      <a:accent2>
        <a:srgbClr val="CC006B"/>
      </a:accent2>
      <a:accent3>
        <a:srgbClr val="008839"/>
      </a:accent3>
      <a:accent4>
        <a:srgbClr val="3A3C3C"/>
      </a:accent4>
      <a:accent5>
        <a:srgbClr val="4F5151"/>
      </a:accent5>
      <a:accent6>
        <a:srgbClr val="626464"/>
      </a:accent6>
      <a:hlink>
        <a:srgbClr val="767878"/>
      </a:hlink>
      <a:folHlink>
        <a:srgbClr val="8C8E8E"/>
      </a:folHlink>
    </a:clrScheme>
    <a:fontScheme name="Office klassis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Forelesning 05</Template>
  <TotalTime>727</TotalTime>
  <Words>762</Words>
  <Application>Microsoft Office PowerPoint</Application>
  <PresentationFormat>On-screen Show (4:3)</PresentationFormat>
  <Paragraphs>281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Office-tema</vt:lpstr>
      <vt:lpstr>1. Statisk minne</vt:lpstr>
      <vt:lpstr>Dagens temaer</vt:lpstr>
      <vt:lpstr>Lineært minne</vt:lpstr>
      <vt:lpstr>Virtuelt minne</vt:lpstr>
      <vt:lpstr>Virtuelt Minne</vt:lpstr>
      <vt:lpstr>Cache</vt:lpstr>
      <vt:lpstr>Stack</vt:lpstr>
      <vt:lpstr>Arrays</vt:lpstr>
      <vt:lpstr>Bruk av Array</vt:lpstr>
      <vt:lpstr>Mer om Arrays</vt:lpstr>
      <vt:lpstr>Arrays som parametere</vt:lpstr>
      <vt:lpstr>Pekere</vt:lpstr>
      <vt:lpstr>Forskjellig bruk av peker</vt:lpstr>
      <vt:lpstr>Pass by pointer</vt:lpstr>
      <vt:lpstr>Operatoren "-&gt;"</vt:lpstr>
      <vt:lpstr>Operatoren "sizeof"</vt:lpstr>
      <vt:lpstr>Scanf</vt:lpstr>
      <vt:lpstr>Layout i minne</vt:lpstr>
      <vt:lpstr>Padding</vt:lpstr>
      <vt:lpstr>Blir til</vt:lpstr>
      <vt:lpstr>Pekeralgebra</vt:lpstr>
      <vt:lpstr>Øvingsoppave</vt:lpstr>
      <vt:lpstr>Øvingsoppgave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Linært minne</dc:title>
  <dc:creator>kjetil</dc:creator>
  <cp:lastModifiedBy>kjetil</cp:lastModifiedBy>
  <cp:revision>50</cp:revision>
  <dcterms:created xsi:type="dcterms:W3CDTF">2012-10-08T13:18:37Z</dcterms:created>
  <dcterms:modified xsi:type="dcterms:W3CDTF">2012-10-10T12:20:40Z</dcterms:modified>
</cp:coreProperties>
</file>