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4"/>
  </p:notesMasterIdLst>
  <p:sldIdLst>
    <p:sldId id="365" r:id="rId2"/>
    <p:sldId id="366" r:id="rId3"/>
    <p:sldId id="371" r:id="rId4"/>
    <p:sldId id="385" r:id="rId5"/>
    <p:sldId id="372" r:id="rId6"/>
    <p:sldId id="368" r:id="rId7"/>
    <p:sldId id="382" r:id="rId8"/>
    <p:sldId id="383" r:id="rId9"/>
    <p:sldId id="369" r:id="rId10"/>
    <p:sldId id="374" r:id="rId11"/>
    <p:sldId id="373" r:id="rId12"/>
    <p:sldId id="378" r:id="rId13"/>
    <p:sldId id="376" r:id="rId14"/>
    <p:sldId id="381" r:id="rId15"/>
    <p:sldId id="375" r:id="rId16"/>
    <p:sldId id="379" r:id="rId17"/>
    <p:sldId id="389" r:id="rId18"/>
    <p:sldId id="370" r:id="rId19"/>
    <p:sldId id="384" r:id="rId20"/>
    <p:sldId id="386" r:id="rId21"/>
    <p:sldId id="387" r:id="rId22"/>
    <p:sldId id="388" r:id="rId23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4560" userDrawn="1">
          <p15:clr>
            <a:srgbClr val="A4A3A4"/>
          </p15:clr>
        </p15:guide>
        <p15:guide id="3" pos="1176" userDrawn="1">
          <p15:clr>
            <a:srgbClr val="A4A3A4"/>
          </p15:clr>
        </p15:guide>
        <p15:guide id="4" pos="1704" userDrawn="1">
          <p15:clr>
            <a:srgbClr val="A4A3A4"/>
          </p15:clr>
        </p15:guide>
        <p15:guide id="5" orient="horz" pos="4872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  <p15:guide id="7" orient="horz" pos="4896" userDrawn="1">
          <p15:clr>
            <a:srgbClr val="A4A3A4"/>
          </p15:clr>
        </p15:guide>
        <p15:guide id="8" orient="horz" pos="3000" userDrawn="1">
          <p15:clr>
            <a:srgbClr val="A4A3A4"/>
          </p15:clr>
        </p15:guide>
        <p15:guide id="9" orient="horz" userDrawn="1">
          <p15:clr>
            <a:srgbClr val="A4A3A4"/>
          </p15:clr>
        </p15:guide>
        <p15:guide id="10" orient="horz" pos="1320" userDrawn="1">
          <p15:clr>
            <a:srgbClr val="A4A3A4"/>
          </p15:clr>
        </p15:guide>
        <p15:guide id="11" pos="1368" userDrawn="1">
          <p15:clr>
            <a:srgbClr val="A4A3A4"/>
          </p15:clr>
        </p15:guide>
        <p15:guide id="12" pos="3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7BB"/>
    <a:srgbClr val="4E77B6"/>
    <a:srgbClr val="725097"/>
    <a:srgbClr val="196970"/>
    <a:srgbClr val="DDDDDD"/>
    <a:srgbClr val="8BC831"/>
    <a:srgbClr val="ECC01B"/>
    <a:srgbClr val="C6982C"/>
    <a:srgbClr val="A9226E"/>
    <a:srgbClr val="1A7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71"/>
    <p:restoredTop sz="94630" autoAdjust="0"/>
  </p:normalViewPr>
  <p:slideViewPr>
    <p:cSldViewPr snapToGrid="0">
      <p:cViewPr varScale="1">
        <p:scale>
          <a:sx n="109" d="100"/>
          <a:sy n="109" d="100"/>
        </p:scale>
        <p:origin x="1872" y="200"/>
      </p:cViewPr>
      <p:guideLst>
        <p:guide orient="horz" pos="2112"/>
        <p:guide pos="4560"/>
        <p:guide pos="1176"/>
        <p:guide pos="1704"/>
        <p:guide orient="horz" pos="4872"/>
        <p:guide orient="horz" pos="3864"/>
        <p:guide orient="horz" pos="4896"/>
        <p:guide orient="horz" pos="3000"/>
        <p:guide orient="horz"/>
        <p:guide orient="horz" pos="1320"/>
        <p:guide pos="1368"/>
        <p:guide pos="3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26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67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45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17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45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30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54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63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80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13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2185899" y="1014875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A73617C-1FEB-AC47-ABF4-AC5259B6DB5E}"/>
              </a:ext>
            </a:extLst>
          </p:cNvPr>
          <p:cNvSpPr/>
          <p:nvPr/>
        </p:nvSpPr>
        <p:spPr>
          <a:xfrm>
            <a:off x="5273815" y="1052211"/>
            <a:ext cx="2910065" cy="238933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6B6032-CC8D-BD46-8B3D-E93B7E98F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137" y="569611"/>
            <a:ext cx="1209678" cy="13007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899" y="713982"/>
            <a:ext cx="1016000" cy="1270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0797" y="3730374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E47C61F-0351-404F-B2E1-2A7AD9CA13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797" y="1204612"/>
            <a:ext cx="463464" cy="56414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969FB7F9-AF33-CC47-A8AD-8EFD0265C6D4}"/>
              </a:ext>
            </a:extLst>
          </p:cNvPr>
          <p:cNvSpPr txBox="1"/>
          <p:nvPr/>
        </p:nvSpPr>
        <p:spPr>
          <a:xfrm>
            <a:off x="6815408" y="1378091"/>
            <a:ext cx="749341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CE1E42E6-2EB0-054E-B000-336EAAA31D6B}"/>
              </a:ext>
            </a:extLst>
          </p:cNvPr>
          <p:cNvSpPr/>
          <p:nvPr/>
        </p:nvSpPr>
        <p:spPr>
          <a:xfrm>
            <a:off x="5648182" y="1204612"/>
            <a:ext cx="2207808" cy="196743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FE1C3A-A9B2-FC43-9E86-2F00BC1738C5}"/>
              </a:ext>
            </a:extLst>
          </p:cNvPr>
          <p:cNvSpPr txBox="1"/>
          <p:nvPr/>
        </p:nvSpPr>
        <p:spPr>
          <a:xfrm>
            <a:off x="5812300" y="1374151"/>
            <a:ext cx="749341" cy="33344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8675102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31B82196-6A10-CB49-A7F7-A254F3CF7437}"/>
              </a:ext>
            </a:extLst>
          </p:cNvPr>
          <p:cNvSpPr/>
          <p:nvPr/>
        </p:nvSpPr>
        <p:spPr>
          <a:xfrm>
            <a:off x="2643293" y="2863987"/>
            <a:ext cx="2154932" cy="1477874"/>
          </a:xfrm>
          <a:prstGeom prst="ellipse">
            <a:avLst/>
          </a:prstGeom>
          <a:ln w="47625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32398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F34CE2F-AC1D-D547-BD99-1331BBCC011A}"/>
              </a:ext>
            </a:extLst>
          </p:cNvPr>
          <p:cNvSpPr/>
          <p:nvPr/>
        </p:nvSpPr>
        <p:spPr>
          <a:xfrm>
            <a:off x="61181" y="2942930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Notched Right Arrow 3">
            <a:extLst>
              <a:ext uri="{FF2B5EF4-FFF2-40B4-BE49-F238E27FC236}">
                <a16:creationId xmlns:a16="http://schemas.microsoft.com/office/drawing/2014/main" id="{A5515A61-0518-2E44-89B4-7905E6A0A738}"/>
              </a:ext>
            </a:extLst>
          </p:cNvPr>
          <p:cNvSpPr/>
          <p:nvPr/>
        </p:nvSpPr>
        <p:spPr>
          <a:xfrm>
            <a:off x="1115311" y="2754265"/>
            <a:ext cx="615044" cy="377329"/>
          </a:xfrm>
          <a:prstGeom prst="notchedRightArrow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89280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D7DB4F5-BCDE-1644-AB96-C6D761BDDC39}"/>
              </a:ext>
            </a:extLst>
          </p:cNvPr>
          <p:cNvSpPr/>
          <p:nvPr/>
        </p:nvSpPr>
        <p:spPr>
          <a:xfrm>
            <a:off x="1140204" y="2986634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3" name="Notched Right Arrow 42">
            <a:extLst>
              <a:ext uri="{FF2B5EF4-FFF2-40B4-BE49-F238E27FC236}">
                <a16:creationId xmlns:a16="http://schemas.microsoft.com/office/drawing/2014/main" id="{7C06B448-4A7F-7546-85B9-4043DE363AEC}"/>
              </a:ext>
            </a:extLst>
          </p:cNvPr>
          <p:cNvSpPr/>
          <p:nvPr/>
        </p:nvSpPr>
        <p:spPr>
          <a:xfrm>
            <a:off x="2436556" y="3075786"/>
            <a:ext cx="615044" cy="377329"/>
          </a:xfrm>
          <a:prstGeom prst="notchedRightArrow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50373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F34CE2F-AC1D-D547-BD99-1331BBCC011A}"/>
              </a:ext>
            </a:extLst>
          </p:cNvPr>
          <p:cNvSpPr/>
          <p:nvPr/>
        </p:nvSpPr>
        <p:spPr>
          <a:xfrm>
            <a:off x="3051006" y="2905884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54225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F34CE2F-AC1D-D547-BD99-1331BBCC011A}"/>
              </a:ext>
            </a:extLst>
          </p:cNvPr>
          <p:cNvSpPr/>
          <p:nvPr/>
        </p:nvSpPr>
        <p:spPr>
          <a:xfrm>
            <a:off x="61181" y="2942930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Notched Right Arrow 3">
            <a:extLst>
              <a:ext uri="{FF2B5EF4-FFF2-40B4-BE49-F238E27FC236}">
                <a16:creationId xmlns:a16="http://schemas.microsoft.com/office/drawing/2014/main" id="{A5515A61-0518-2E44-89B4-7905E6A0A738}"/>
              </a:ext>
            </a:extLst>
          </p:cNvPr>
          <p:cNvSpPr/>
          <p:nvPr/>
        </p:nvSpPr>
        <p:spPr>
          <a:xfrm>
            <a:off x="1115311" y="2754265"/>
            <a:ext cx="615044" cy="377329"/>
          </a:xfrm>
          <a:prstGeom prst="notchedRightArrow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45504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F34CE2F-AC1D-D547-BD99-1331BBCC011A}"/>
              </a:ext>
            </a:extLst>
          </p:cNvPr>
          <p:cNvSpPr/>
          <p:nvPr/>
        </p:nvSpPr>
        <p:spPr>
          <a:xfrm>
            <a:off x="1174300" y="2942930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4" name="Notched Right Arrow 43">
            <a:extLst>
              <a:ext uri="{FF2B5EF4-FFF2-40B4-BE49-F238E27FC236}">
                <a16:creationId xmlns:a16="http://schemas.microsoft.com/office/drawing/2014/main" id="{31C03647-FD9F-6741-A371-7363AB16E94E}"/>
              </a:ext>
            </a:extLst>
          </p:cNvPr>
          <p:cNvSpPr/>
          <p:nvPr/>
        </p:nvSpPr>
        <p:spPr>
          <a:xfrm rot="18723797">
            <a:off x="2112062" y="2477068"/>
            <a:ext cx="615044" cy="377329"/>
          </a:xfrm>
          <a:prstGeom prst="notchedRightArrow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34571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D7DB4F5-BCDE-1644-AB96-C6D761BDDC39}"/>
              </a:ext>
            </a:extLst>
          </p:cNvPr>
          <p:cNvSpPr/>
          <p:nvPr/>
        </p:nvSpPr>
        <p:spPr>
          <a:xfrm>
            <a:off x="3004897" y="1231041"/>
            <a:ext cx="1354446" cy="1697105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43785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12423732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29608A4-05AC-D14A-8242-B09721128292}"/>
              </a:ext>
            </a:extLst>
          </p:cNvPr>
          <p:cNvSpPr/>
          <p:nvPr/>
        </p:nvSpPr>
        <p:spPr>
          <a:xfrm>
            <a:off x="2778369" y="1172308"/>
            <a:ext cx="1817077" cy="331763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01255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D294E8-60CB-5543-A71F-DDBB27E90BE7}"/>
              </a:ext>
            </a:extLst>
          </p:cNvPr>
          <p:cNvCxnSpPr/>
          <p:nvPr/>
        </p:nvCxnSpPr>
        <p:spPr>
          <a:xfrm flipV="1">
            <a:off x="360076" y="3429647"/>
            <a:ext cx="9288856" cy="96674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1877725" y="780377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725" y="479484"/>
            <a:ext cx="1016000" cy="1270000"/>
          </a:xfrm>
          <a:prstGeom prst="rect">
            <a:avLst/>
          </a:prstGeom>
        </p:spPr>
      </p:pic>
      <p:sp>
        <p:nvSpPr>
          <p:cNvPr id="26" name="Up Arrow 25">
            <a:extLst>
              <a:ext uri="{FF2B5EF4-FFF2-40B4-BE49-F238E27FC236}">
                <a16:creationId xmlns:a16="http://schemas.microsoft.com/office/drawing/2014/main" id="{87EC2559-41E4-A34A-8EEB-D0B41C75B0A5}"/>
              </a:ext>
            </a:extLst>
          </p:cNvPr>
          <p:cNvSpPr/>
          <p:nvPr/>
        </p:nvSpPr>
        <p:spPr>
          <a:xfrm>
            <a:off x="2711854" y="3270002"/>
            <a:ext cx="393402" cy="1489179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7434" y="3549524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CE1792-0DF1-8342-A759-6D9ACC95A75B}"/>
              </a:ext>
            </a:extLst>
          </p:cNvPr>
          <p:cNvSpPr txBox="1"/>
          <p:nvPr/>
        </p:nvSpPr>
        <p:spPr>
          <a:xfrm>
            <a:off x="2073742" y="996901"/>
            <a:ext cx="1932419" cy="100267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and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store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 </a:t>
            </a:r>
            <a:b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container image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87E884-F3FC-6348-84F8-02FFD5222877}"/>
              </a:ext>
            </a:extLst>
          </p:cNvPr>
          <p:cNvSpPr/>
          <p:nvPr/>
        </p:nvSpPr>
        <p:spPr>
          <a:xfrm>
            <a:off x="1369725" y="4806294"/>
            <a:ext cx="3278406" cy="267904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5DCF9D9-1C29-5A49-8F96-5B8B10F39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35" y="4082962"/>
            <a:ext cx="1068266" cy="91247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C93D825-C27B-AF4B-A16D-E175E69A8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357" y="5898551"/>
            <a:ext cx="991842" cy="37469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2AF9D1A-A61F-F140-AF53-F0953DD0AA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356" y="6320359"/>
            <a:ext cx="1612860" cy="28379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DB9263C-7BD7-9047-91DE-F9300D1784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347" y="6525466"/>
            <a:ext cx="1131863" cy="60366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51D1E4A-15B6-5948-AD9C-FF32924EF828}"/>
              </a:ext>
            </a:extLst>
          </p:cNvPr>
          <p:cNvSpPr txBox="1"/>
          <p:nvPr/>
        </p:nvSpPr>
        <p:spPr>
          <a:xfrm>
            <a:off x="1438647" y="4908062"/>
            <a:ext cx="3179556" cy="63334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Java microservice container</a:t>
            </a:r>
            <a:b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lang="en-US" sz="1800" b="1" dirty="0">
                <a:solidFill>
                  <a:srgbClr val="000000"/>
                </a:solidFill>
              </a:rPr>
              <a:t>A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uthors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2154725" y="2179765"/>
            <a:ext cx="1504776" cy="856685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7480D1-DE4D-4140-93A1-82380660F575}"/>
              </a:ext>
            </a:extLst>
          </p:cNvPr>
          <p:cNvSpPr txBox="1"/>
          <p:nvPr/>
        </p:nvSpPr>
        <p:spPr>
          <a:xfrm>
            <a:off x="3135105" y="3969430"/>
            <a:ext cx="59230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</a:rPr>
              <a:t>push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8F0388-398F-A846-A1A4-8F27D9C8118E}"/>
              </a:ext>
            </a:extLst>
          </p:cNvPr>
          <p:cNvGrpSpPr/>
          <p:nvPr/>
        </p:nvGrpSpPr>
        <p:grpSpPr>
          <a:xfrm>
            <a:off x="3783793" y="3841915"/>
            <a:ext cx="593382" cy="585967"/>
            <a:chOff x="2338280" y="5620523"/>
            <a:chExt cx="914400" cy="914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5FB4D49-EFB9-8041-8771-977263BBB040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28B872-4ED0-474E-A06F-94308E793CF7}"/>
                </a:ext>
              </a:extLst>
            </p:cNvPr>
            <p:cNvSpPr txBox="1"/>
            <p:nvPr/>
          </p:nvSpPr>
          <p:spPr>
            <a:xfrm>
              <a:off x="2660556" y="5822604"/>
              <a:ext cx="279723" cy="51023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8F073C-26E6-BF41-AA89-397C0C0DF73C}"/>
              </a:ext>
            </a:extLst>
          </p:cNvPr>
          <p:cNvGrpSpPr/>
          <p:nvPr/>
        </p:nvGrpSpPr>
        <p:grpSpPr>
          <a:xfrm>
            <a:off x="3727414" y="923347"/>
            <a:ext cx="593382" cy="585967"/>
            <a:chOff x="2338280" y="5620523"/>
            <a:chExt cx="914400" cy="9144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84D4B9F-5490-C045-8A74-3AF1B8781E0C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F4F9CA3-8686-8E45-A501-C4565CA25F65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00"/>
                  </a:solidFill>
                </a:rPr>
                <a:t>2</a:t>
              </a:r>
              <a:endPara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6021534" y="764170"/>
            <a:ext cx="3697784" cy="233289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7422302" y="1631359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7336692" y="1602114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7443386" y="1934505"/>
            <a:ext cx="9172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rgbClr val="000000"/>
                </a:solidFill>
              </a:rPr>
              <a:t>Authors </a:t>
            </a:r>
            <a:r>
              <a:rPr lang="en-US" sz="1050" b="1" dirty="0">
                <a:solidFill>
                  <a:srgbClr val="000000"/>
                </a:solidFill>
              </a:rPr>
              <a:t>micro-service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344" y="893367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8633030" y="1016583"/>
            <a:ext cx="537249" cy="24093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6294942" y="916570"/>
            <a:ext cx="3251417" cy="204265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6437107" y="974264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0" name="Up Arrow 79">
            <a:extLst>
              <a:ext uri="{FF2B5EF4-FFF2-40B4-BE49-F238E27FC236}">
                <a16:creationId xmlns:a16="http://schemas.microsoft.com/office/drawing/2014/main" id="{3F6FBB19-8BB8-914A-B674-0EEAF163ABAD}"/>
              </a:ext>
            </a:extLst>
          </p:cNvPr>
          <p:cNvSpPr/>
          <p:nvPr/>
        </p:nvSpPr>
        <p:spPr>
          <a:xfrm rot="5400000">
            <a:off x="4820022" y="915643"/>
            <a:ext cx="393402" cy="2171702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54E0D82-FE2E-5A40-BA5B-7656D6AF7083}"/>
              </a:ext>
            </a:extLst>
          </p:cNvPr>
          <p:cNvGrpSpPr/>
          <p:nvPr/>
        </p:nvGrpSpPr>
        <p:grpSpPr>
          <a:xfrm>
            <a:off x="5283929" y="2188052"/>
            <a:ext cx="593382" cy="585967"/>
            <a:chOff x="2338280" y="5620523"/>
            <a:chExt cx="914400" cy="9144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3EDAA36-90A5-0847-8F03-F2087FC2CF0A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3070522-BB63-974F-BDFB-55A0DBC2809E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3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E94D88AD-7D12-1D41-AF31-64D7B80CD57E}"/>
              </a:ext>
            </a:extLst>
          </p:cNvPr>
          <p:cNvSpPr txBox="1"/>
          <p:nvPr/>
        </p:nvSpPr>
        <p:spPr>
          <a:xfrm>
            <a:off x="4427148" y="2124689"/>
            <a:ext cx="78466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>
                <a:solidFill>
                  <a:srgbClr val="000000"/>
                </a:solidFill>
              </a:rPr>
              <a:t>d</a:t>
            </a: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eploy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0183C11-0E80-B040-817D-E0A4E9722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969" y="2504941"/>
            <a:ext cx="379633" cy="14341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D4E38D8-A746-0E4B-B7EA-DCAFD394C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315" y="2695471"/>
            <a:ext cx="617329" cy="10862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85D4D38-8CCC-4A49-B790-9C68A1073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173" y="2773339"/>
            <a:ext cx="433226" cy="231054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0D7B9D26-3B71-344B-8FEF-E99FA73134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837" y="2376343"/>
            <a:ext cx="379633" cy="143417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35250B86-9233-1F41-AAFB-D3925D895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183" y="2566873"/>
            <a:ext cx="617329" cy="108624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99B84E19-9380-8244-84E4-60EDFBB0C0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041" y="2644741"/>
            <a:ext cx="433226" cy="231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336906-E4A9-A844-8ADC-B2C3D8F5F9D2}"/>
              </a:ext>
            </a:extLst>
          </p:cNvPr>
          <p:cNvSpPr/>
          <p:nvPr/>
        </p:nvSpPr>
        <p:spPr>
          <a:xfrm>
            <a:off x="2418435" y="2185516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Authors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8908898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D294E8-60CB-5543-A71F-DDBB27E90BE7}"/>
              </a:ext>
            </a:extLst>
          </p:cNvPr>
          <p:cNvCxnSpPr/>
          <p:nvPr/>
        </p:nvCxnSpPr>
        <p:spPr>
          <a:xfrm flipV="1">
            <a:off x="360076" y="3429647"/>
            <a:ext cx="9288856" cy="96674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1877725" y="780377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725" y="479484"/>
            <a:ext cx="1016000" cy="1270000"/>
          </a:xfrm>
          <a:prstGeom prst="rect">
            <a:avLst/>
          </a:prstGeom>
        </p:spPr>
      </p:pic>
      <p:sp>
        <p:nvSpPr>
          <p:cNvPr id="26" name="Up Arrow 25">
            <a:extLst>
              <a:ext uri="{FF2B5EF4-FFF2-40B4-BE49-F238E27FC236}">
                <a16:creationId xmlns:a16="http://schemas.microsoft.com/office/drawing/2014/main" id="{87EC2559-41E4-A34A-8EEB-D0B41C75B0A5}"/>
              </a:ext>
            </a:extLst>
          </p:cNvPr>
          <p:cNvSpPr/>
          <p:nvPr/>
        </p:nvSpPr>
        <p:spPr>
          <a:xfrm>
            <a:off x="2711854" y="3270003"/>
            <a:ext cx="393402" cy="844780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7434" y="3549524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CE1792-0DF1-8342-A759-6D9ACC95A75B}"/>
              </a:ext>
            </a:extLst>
          </p:cNvPr>
          <p:cNvSpPr txBox="1"/>
          <p:nvPr/>
        </p:nvSpPr>
        <p:spPr>
          <a:xfrm>
            <a:off x="2009622" y="996901"/>
            <a:ext cx="2060659" cy="100267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</a:t>
            </a: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and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store</a:t>
            </a: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 </a:t>
            </a:r>
            <a:b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container images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8EEB177B-1F31-2343-B9C9-9F9B41421EDE}"/>
              </a:ext>
            </a:extLst>
          </p:cNvPr>
          <p:cNvSpPr/>
          <p:nvPr/>
        </p:nvSpPr>
        <p:spPr>
          <a:xfrm>
            <a:off x="1240799" y="4240609"/>
            <a:ext cx="3469153" cy="271730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87E884-F3FC-6348-84F8-02FFD5222877}"/>
              </a:ext>
            </a:extLst>
          </p:cNvPr>
          <p:cNvSpPr/>
          <p:nvPr/>
        </p:nvSpPr>
        <p:spPr>
          <a:xfrm>
            <a:off x="1107479" y="4815334"/>
            <a:ext cx="3278406" cy="267904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5DCF9D9-1C29-5A49-8F96-5B8B10F39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89" y="4092002"/>
            <a:ext cx="1068266" cy="91247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C93D825-C27B-AF4B-A16D-E175E69A8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111" y="5907591"/>
            <a:ext cx="991842" cy="37469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2AF9D1A-A61F-F140-AF53-F0953DD0AA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110" y="6329399"/>
            <a:ext cx="1612860" cy="28379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DB9263C-7BD7-9047-91DE-F9300D1784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101" y="6534506"/>
            <a:ext cx="1131863" cy="60366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0E9A2E1-2FC5-1949-818C-D85F268C55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3809" y="6957909"/>
            <a:ext cx="2425746" cy="46204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51D1E4A-15B6-5948-AD9C-FF32924EF828}"/>
              </a:ext>
            </a:extLst>
          </p:cNvPr>
          <p:cNvSpPr txBox="1"/>
          <p:nvPr/>
        </p:nvSpPr>
        <p:spPr>
          <a:xfrm>
            <a:off x="1176401" y="4917102"/>
            <a:ext cx="3179556" cy="63334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Java microservice container</a:t>
            </a:r>
            <a:b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BD606D2-6135-6C49-BA1C-F172EAB593BB}"/>
              </a:ext>
            </a:extLst>
          </p:cNvPr>
          <p:cNvSpPr txBox="1"/>
          <p:nvPr/>
        </p:nvSpPr>
        <p:spPr>
          <a:xfrm>
            <a:off x="1328358" y="4366100"/>
            <a:ext cx="3450202" cy="57179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Node.JS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microservice container</a:t>
            </a:r>
            <a:b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endParaRPr kumimoji="0" 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C02F021C-4194-CC48-A129-DBFE731202BF}"/>
              </a:ext>
            </a:extLst>
          </p:cNvPr>
          <p:cNvSpPr/>
          <p:nvPr/>
        </p:nvSpPr>
        <p:spPr>
          <a:xfrm>
            <a:off x="2759917" y="2172831"/>
            <a:ext cx="844937" cy="856685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2453140" y="2288071"/>
            <a:ext cx="844937" cy="856685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7480D1-DE4D-4140-93A1-82380660F575}"/>
              </a:ext>
            </a:extLst>
          </p:cNvPr>
          <p:cNvSpPr txBox="1"/>
          <p:nvPr/>
        </p:nvSpPr>
        <p:spPr>
          <a:xfrm>
            <a:off x="3143815" y="3601900"/>
            <a:ext cx="59230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>
                <a:solidFill>
                  <a:srgbClr val="000000"/>
                </a:solidFill>
              </a:rPr>
              <a:t>push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8F0388-398F-A846-A1A4-8F27D9C8118E}"/>
              </a:ext>
            </a:extLst>
          </p:cNvPr>
          <p:cNvGrpSpPr/>
          <p:nvPr/>
        </p:nvGrpSpPr>
        <p:grpSpPr>
          <a:xfrm>
            <a:off x="3792503" y="3474385"/>
            <a:ext cx="593382" cy="585967"/>
            <a:chOff x="2338280" y="5620523"/>
            <a:chExt cx="914400" cy="914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5FB4D49-EFB9-8041-8771-977263BBB040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28B872-4ED0-474E-A06F-94308E793CF7}"/>
                </a:ext>
              </a:extLst>
            </p:cNvPr>
            <p:cNvSpPr txBox="1"/>
            <p:nvPr/>
          </p:nvSpPr>
          <p:spPr>
            <a:xfrm>
              <a:off x="2660556" y="5822605"/>
              <a:ext cx="279723" cy="5102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8F073C-26E6-BF41-AA89-397C0C0DF73C}"/>
              </a:ext>
            </a:extLst>
          </p:cNvPr>
          <p:cNvGrpSpPr/>
          <p:nvPr/>
        </p:nvGrpSpPr>
        <p:grpSpPr>
          <a:xfrm>
            <a:off x="3727414" y="923347"/>
            <a:ext cx="593382" cy="585967"/>
            <a:chOff x="2338280" y="5620523"/>
            <a:chExt cx="914400" cy="9144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84D4B9F-5490-C045-8A74-3AF1B8781E0C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F4F9CA3-8686-8E45-A501-C4565CA25F65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solidFill>
                    <a:srgbClr val="000000"/>
                  </a:solidFill>
                </a:rPr>
                <a:t>2</a:t>
              </a:r>
              <a:endParaRPr kumimoji="0" 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6021534" y="764170"/>
            <a:ext cx="3697784" cy="233289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97CAC797-B161-5A45-8434-02D334B9F48D}"/>
              </a:ext>
            </a:extLst>
          </p:cNvPr>
          <p:cNvSpPr/>
          <p:nvPr/>
        </p:nvSpPr>
        <p:spPr>
          <a:xfrm>
            <a:off x="6409243" y="1618692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7422302" y="1631359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81F69DDE-9E49-664E-B553-F0CA275BD9F3}"/>
              </a:ext>
            </a:extLst>
          </p:cNvPr>
          <p:cNvSpPr/>
          <p:nvPr/>
        </p:nvSpPr>
        <p:spPr>
          <a:xfrm>
            <a:off x="8457353" y="1646123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82429E-66A7-274B-BDF0-7F0D12870FB1}"/>
              </a:ext>
            </a:extLst>
          </p:cNvPr>
          <p:cNvSpPr txBox="1"/>
          <p:nvPr/>
        </p:nvSpPr>
        <p:spPr>
          <a:xfrm>
            <a:off x="6342334" y="1591479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7336692" y="1602114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35D93D8-3338-0E40-A5D9-47CFE2A48575}"/>
              </a:ext>
            </a:extLst>
          </p:cNvPr>
          <p:cNvSpPr txBox="1"/>
          <p:nvPr/>
        </p:nvSpPr>
        <p:spPr>
          <a:xfrm>
            <a:off x="8386012" y="160211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A6DED84-D463-3D40-860B-AF7A6C02E0D9}"/>
              </a:ext>
            </a:extLst>
          </p:cNvPr>
          <p:cNvSpPr txBox="1"/>
          <p:nvPr/>
        </p:nvSpPr>
        <p:spPr>
          <a:xfrm>
            <a:off x="6349446" y="1920326"/>
            <a:ext cx="11128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  <a:b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05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micro-service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7443386" y="1934505"/>
            <a:ext cx="9172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rgbClr val="000000"/>
                </a:solidFill>
              </a:rPr>
              <a:t>authors </a:t>
            </a:r>
            <a:r>
              <a:rPr lang="en-US" sz="1050" b="1" dirty="0">
                <a:solidFill>
                  <a:srgbClr val="000000"/>
                </a:solidFill>
              </a:rPr>
              <a:t>micro-service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4B559A7-509C-C346-8554-E35D21BEF618}"/>
              </a:ext>
            </a:extLst>
          </p:cNvPr>
          <p:cNvSpPr txBox="1"/>
          <p:nvPr/>
        </p:nvSpPr>
        <p:spPr>
          <a:xfrm>
            <a:off x="8478071" y="1950238"/>
            <a:ext cx="94615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w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eb-app</a:t>
            </a:r>
          </a:p>
          <a:p>
            <a:pPr rtl="0" latinLnBrk="1" hangingPunct="0"/>
            <a:r>
              <a:rPr lang="en-US" sz="1050" b="1">
                <a:solidFill>
                  <a:srgbClr val="000000"/>
                </a:solidFill>
              </a:rPr>
              <a:t>micro-service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435" y="1154822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8331050" y="1247772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Istio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6294942" y="916570"/>
            <a:ext cx="3251417" cy="204265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6437107" y="974264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0" name="Up Arrow 79">
            <a:extLst>
              <a:ext uri="{FF2B5EF4-FFF2-40B4-BE49-F238E27FC236}">
                <a16:creationId xmlns:a16="http://schemas.microsoft.com/office/drawing/2014/main" id="{3F6FBB19-8BB8-914A-B674-0EEAF163ABAD}"/>
              </a:ext>
            </a:extLst>
          </p:cNvPr>
          <p:cNvSpPr/>
          <p:nvPr/>
        </p:nvSpPr>
        <p:spPr>
          <a:xfrm rot="5400000">
            <a:off x="4820022" y="915643"/>
            <a:ext cx="393402" cy="2171702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54E0D82-FE2E-5A40-BA5B-7656D6AF7083}"/>
              </a:ext>
            </a:extLst>
          </p:cNvPr>
          <p:cNvGrpSpPr/>
          <p:nvPr/>
        </p:nvGrpSpPr>
        <p:grpSpPr>
          <a:xfrm>
            <a:off x="5283929" y="2188052"/>
            <a:ext cx="593382" cy="585967"/>
            <a:chOff x="2338280" y="5620523"/>
            <a:chExt cx="914400" cy="9144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3EDAA36-90A5-0847-8F03-F2087FC2CF0A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3070522-BB63-974F-BDFB-55A0DBC2809E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3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E94D88AD-7D12-1D41-AF31-64D7B80CD57E}"/>
              </a:ext>
            </a:extLst>
          </p:cNvPr>
          <p:cNvSpPr txBox="1"/>
          <p:nvPr/>
        </p:nvSpPr>
        <p:spPr>
          <a:xfrm>
            <a:off x="4427148" y="2124689"/>
            <a:ext cx="78466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>
                <a:solidFill>
                  <a:srgbClr val="000000"/>
                </a:solidFill>
              </a:rPr>
              <a:t>d</a:t>
            </a: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eploy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4F1070B2-D498-C14D-AF57-74CA19512B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35012" y="371927"/>
            <a:ext cx="1025641" cy="110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7760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6079901" y="2264929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901" y="1964036"/>
            <a:ext cx="1016000" cy="1270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6578647" y="3068552"/>
            <a:ext cx="1547917" cy="1262314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1362692" y="1627490"/>
            <a:ext cx="3692834" cy="365605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3103761" y="2503347"/>
            <a:ext cx="1747977" cy="165504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3071035" y="2581906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3106708" y="2858231"/>
            <a:ext cx="124088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 v1  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502" y="1756688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3974188" y="1879904"/>
            <a:ext cx="537249" cy="24093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1636100" y="1779890"/>
            <a:ext cx="3283624" cy="333855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1778265" y="1837585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0183C11-0E80-B040-817D-E0A4E9722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892" y="3799356"/>
            <a:ext cx="379633" cy="14341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D4E38D8-A746-0E4B-B7EA-DCAFD394C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38" y="3989886"/>
            <a:ext cx="617329" cy="10862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85D4D38-8CCC-4A49-B790-9C68A1073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096" y="4067754"/>
            <a:ext cx="433226" cy="231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336906-E4A9-A844-8ADC-B2C3D8F5F9D2}"/>
              </a:ext>
            </a:extLst>
          </p:cNvPr>
          <p:cNvSpPr/>
          <p:nvPr/>
        </p:nvSpPr>
        <p:spPr>
          <a:xfrm>
            <a:off x="6688470" y="3479931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Authors:v1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39A99-2FB2-EB47-B02E-6BBA11DA87E3}"/>
              </a:ext>
            </a:extLst>
          </p:cNvPr>
          <p:cNvSpPr txBox="1"/>
          <p:nvPr/>
        </p:nvSpPr>
        <p:spPr>
          <a:xfrm>
            <a:off x="3159721" y="3330872"/>
            <a:ext cx="895276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Port: 3000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36FC222-EBD8-B749-9959-72A0B9B7EE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908" y="980052"/>
            <a:ext cx="1067513" cy="1147863"/>
          </a:xfrm>
          <a:prstGeom prst="rect">
            <a:avLst/>
          </a:prstGeom>
        </p:spPr>
      </p:pic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A8008F2C-D459-5448-8414-53BF6A345107}"/>
              </a:ext>
            </a:extLst>
          </p:cNvPr>
          <p:cNvSpPr/>
          <p:nvPr/>
        </p:nvSpPr>
        <p:spPr>
          <a:xfrm>
            <a:off x="1991258" y="2919983"/>
            <a:ext cx="815837" cy="85255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l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A7EC6E-A269-244C-8A74-5B50C19BE42C}"/>
              </a:ext>
            </a:extLst>
          </p:cNvPr>
          <p:cNvSpPr txBox="1"/>
          <p:nvPr/>
        </p:nvSpPr>
        <p:spPr>
          <a:xfrm>
            <a:off x="1931836" y="2940453"/>
            <a:ext cx="876190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Service</a:t>
            </a:r>
          </a:p>
        </p:txBody>
      </p:sp>
      <p:cxnSp>
        <p:nvCxnSpPr>
          <p:cNvPr id="55" name="Straight Arrow Connector 62">
            <a:extLst>
              <a:ext uri="{FF2B5EF4-FFF2-40B4-BE49-F238E27FC236}">
                <a16:creationId xmlns:a16="http://schemas.microsoft.com/office/drawing/2014/main" id="{E84B3238-CEC5-EE4D-A088-92B39E1B102B}"/>
              </a:ext>
            </a:extLst>
          </p:cNvPr>
          <p:cNvCxnSpPr>
            <a:cxnSpLocks/>
            <a:stCxn id="50" idx="3"/>
            <a:endCxn id="68" idx="1"/>
          </p:cNvCxnSpPr>
          <p:nvPr/>
        </p:nvCxnSpPr>
        <p:spPr>
          <a:xfrm flipV="1">
            <a:off x="2807095" y="3330872"/>
            <a:ext cx="296666" cy="1538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0B9255A-02D4-7543-A810-E55B2DAAB2F5}"/>
              </a:ext>
            </a:extLst>
          </p:cNvPr>
          <p:cNvSpPr txBox="1"/>
          <p:nvPr/>
        </p:nvSpPr>
        <p:spPr>
          <a:xfrm>
            <a:off x="3167110" y="3554913"/>
            <a:ext cx="637192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Image:</a:t>
            </a:r>
          </a:p>
        </p:txBody>
      </p:sp>
      <p:cxnSp>
        <p:nvCxnSpPr>
          <p:cNvPr id="67" name="Straight Arrow Connector 62">
            <a:extLst>
              <a:ext uri="{FF2B5EF4-FFF2-40B4-BE49-F238E27FC236}">
                <a16:creationId xmlns:a16="http://schemas.microsoft.com/office/drawing/2014/main" id="{7A688BFC-4BFA-0F44-8FBD-C3E664514EC6}"/>
              </a:ext>
            </a:extLst>
          </p:cNvPr>
          <p:cNvCxnSpPr>
            <a:cxnSpLocks/>
          </p:cNvCxnSpPr>
          <p:nvPr/>
        </p:nvCxnSpPr>
        <p:spPr>
          <a:xfrm>
            <a:off x="3974188" y="3692024"/>
            <a:ext cx="2559428" cy="768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580F972-AFD8-DF42-87D0-94A8D3E30D50}"/>
              </a:ext>
            </a:extLst>
          </p:cNvPr>
          <p:cNvSpPr/>
          <p:nvPr/>
        </p:nvSpPr>
        <p:spPr>
          <a:xfrm>
            <a:off x="1922582" y="3221032"/>
            <a:ext cx="950901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8B6EE73-010D-6746-B172-D1F7A822431C}"/>
              </a:ext>
            </a:extLst>
          </p:cNvPr>
          <p:cNvSpPr txBox="1"/>
          <p:nvPr/>
        </p:nvSpPr>
        <p:spPr>
          <a:xfrm>
            <a:off x="6578646" y="3134609"/>
            <a:ext cx="112553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Container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09952796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6079901" y="2264929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901" y="1964036"/>
            <a:ext cx="1016000" cy="1270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6578647" y="3068552"/>
            <a:ext cx="1547917" cy="1262314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1362692" y="1627490"/>
            <a:ext cx="3692834" cy="365605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3103761" y="2503347"/>
            <a:ext cx="1747977" cy="165504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3071035" y="2581906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3106708" y="2858231"/>
            <a:ext cx="124088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 v1  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502" y="1756688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3974188" y="1879904"/>
            <a:ext cx="537249" cy="24093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1636100" y="1779890"/>
            <a:ext cx="3283624" cy="333855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1778265" y="1837585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0183C11-0E80-B040-817D-E0A4E9722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892" y="3799356"/>
            <a:ext cx="379633" cy="14341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D4E38D8-A746-0E4B-B7EA-DCAFD394C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38" y="3989886"/>
            <a:ext cx="617329" cy="10862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85D4D38-8CCC-4A49-B790-9C68A1073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096" y="4067754"/>
            <a:ext cx="433226" cy="231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336906-E4A9-A844-8ADC-B2C3D8F5F9D2}"/>
              </a:ext>
            </a:extLst>
          </p:cNvPr>
          <p:cNvSpPr/>
          <p:nvPr/>
        </p:nvSpPr>
        <p:spPr>
          <a:xfrm>
            <a:off x="6688470" y="3479931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Authors:v2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39A99-2FB2-EB47-B02E-6BBA11DA87E3}"/>
              </a:ext>
            </a:extLst>
          </p:cNvPr>
          <p:cNvSpPr txBox="1"/>
          <p:nvPr/>
        </p:nvSpPr>
        <p:spPr>
          <a:xfrm>
            <a:off x="3159721" y="3330872"/>
            <a:ext cx="895276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Port: 3000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36FC222-EBD8-B749-9959-72A0B9B7EE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908" y="980052"/>
            <a:ext cx="1067513" cy="114786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0B9255A-02D4-7543-A810-E55B2DAAB2F5}"/>
              </a:ext>
            </a:extLst>
          </p:cNvPr>
          <p:cNvSpPr txBox="1"/>
          <p:nvPr/>
        </p:nvSpPr>
        <p:spPr>
          <a:xfrm>
            <a:off x="3167110" y="3554913"/>
            <a:ext cx="637192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Image:</a:t>
            </a:r>
          </a:p>
        </p:txBody>
      </p:sp>
      <p:cxnSp>
        <p:nvCxnSpPr>
          <p:cNvPr id="67" name="Straight Arrow Connector 62">
            <a:extLst>
              <a:ext uri="{FF2B5EF4-FFF2-40B4-BE49-F238E27FC236}">
                <a16:creationId xmlns:a16="http://schemas.microsoft.com/office/drawing/2014/main" id="{7A688BFC-4BFA-0F44-8FBD-C3E664514EC6}"/>
              </a:ext>
            </a:extLst>
          </p:cNvPr>
          <p:cNvCxnSpPr>
            <a:cxnSpLocks/>
          </p:cNvCxnSpPr>
          <p:nvPr/>
        </p:nvCxnSpPr>
        <p:spPr>
          <a:xfrm>
            <a:off x="3974188" y="3692024"/>
            <a:ext cx="2559428" cy="768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8B6EE73-010D-6746-B172-D1F7A822431C}"/>
              </a:ext>
            </a:extLst>
          </p:cNvPr>
          <p:cNvSpPr txBox="1"/>
          <p:nvPr/>
        </p:nvSpPr>
        <p:spPr>
          <a:xfrm>
            <a:off x="6578646" y="3134609"/>
            <a:ext cx="112553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Container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8425076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6079901" y="2264929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901" y="1964036"/>
            <a:ext cx="1016000" cy="1270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6578647" y="3068552"/>
            <a:ext cx="1547917" cy="1262314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860079" y="1627490"/>
            <a:ext cx="4195447" cy="365605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3103761" y="2503347"/>
            <a:ext cx="1747977" cy="165504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3071035" y="2581906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3106708" y="2858231"/>
            <a:ext cx="124088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 v1  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502" y="1756688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3974188" y="1879904"/>
            <a:ext cx="537249" cy="24093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1321806" y="1779890"/>
            <a:ext cx="3597918" cy="333855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1569523" y="1837585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0183C11-0E80-B040-817D-E0A4E9722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892" y="3799356"/>
            <a:ext cx="379633" cy="14341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D4E38D8-A746-0E4B-B7EA-DCAFD394C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38" y="3989886"/>
            <a:ext cx="617329" cy="10862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85D4D38-8CCC-4A49-B790-9C68A1073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096" y="4067754"/>
            <a:ext cx="433226" cy="231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336906-E4A9-A844-8ADC-B2C3D8F5F9D2}"/>
              </a:ext>
            </a:extLst>
          </p:cNvPr>
          <p:cNvSpPr/>
          <p:nvPr/>
        </p:nvSpPr>
        <p:spPr>
          <a:xfrm>
            <a:off x="6688470" y="3479931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Authors:v2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39A99-2FB2-EB47-B02E-6BBA11DA87E3}"/>
              </a:ext>
            </a:extLst>
          </p:cNvPr>
          <p:cNvSpPr txBox="1"/>
          <p:nvPr/>
        </p:nvSpPr>
        <p:spPr>
          <a:xfrm>
            <a:off x="3159721" y="3330872"/>
            <a:ext cx="895276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Port: 3000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36FC222-EBD8-B749-9959-72A0B9B7EE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293" y="1013939"/>
            <a:ext cx="1067513" cy="1147863"/>
          </a:xfrm>
          <a:prstGeom prst="rect">
            <a:avLst/>
          </a:prstGeom>
        </p:spPr>
      </p:pic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A8008F2C-D459-5448-8414-53BF6A345107}"/>
              </a:ext>
            </a:extLst>
          </p:cNvPr>
          <p:cNvSpPr/>
          <p:nvPr/>
        </p:nvSpPr>
        <p:spPr>
          <a:xfrm>
            <a:off x="1462490" y="2938598"/>
            <a:ext cx="1233791" cy="78454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l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A7EC6E-A269-244C-8A74-5B50C19BE42C}"/>
              </a:ext>
            </a:extLst>
          </p:cNvPr>
          <p:cNvSpPr txBox="1"/>
          <p:nvPr/>
        </p:nvSpPr>
        <p:spPr>
          <a:xfrm>
            <a:off x="1403068" y="2959068"/>
            <a:ext cx="876190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Service</a:t>
            </a:r>
          </a:p>
        </p:txBody>
      </p:sp>
      <p:cxnSp>
        <p:nvCxnSpPr>
          <p:cNvPr id="55" name="Straight Arrow Connector 62">
            <a:extLst>
              <a:ext uri="{FF2B5EF4-FFF2-40B4-BE49-F238E27FC236}">
                <a16:creationId xmlns:a16="http://schemas.microsoft.com/office/drawing/2014/main" id="{E84B3238-CEC5-EE4D-A088-92B39E1B102B}"/>
              </a:ext>
            </a:extLst>
          </p:cNvPr>
          <p:cNvCxnSpPr>
            <a:cxnSpLocks/>
            <a:stCxn id="50" idx="3"/>
            <a:endCxn id="68" idx="1"/>
          </p:cNvCxnSpPr>
          <p:nvPr/>
        </p:nvCxnSpPr>
        <p:spPr>
          <a:xfrm>
            <a:off x="2696281" y="3330872"/>
            <a:ext cx="407480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0B9255A-02D4-7543-A810-E55B2DAAB2F5}"/>
              </a:ext>
            </a:extLst>
          </p:cNvPr>
          <p:cNvSpPr txBox="1"/>
          <p:nvPr/>
        </p:nvSpPr>
        <p:spPr>
          <a:xfrm>
            <a:off x="3167110" y="3554913"/>
            <a:ext cx="637192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Image:</a:t>
            </a:r>
          </a:p>
        </p:txBody>
      </p:sp>
      <p:cxnSp>
        <p:nvCxnSpPr>
          <p:cNvPr id="67" name="Straight Arrow Connector 62">
            <a:extLst>
              <a:ext uri="{FF2B5EF4-FFF2-40B4-BE49-F238E27FC236}">
                <a16:creationId xmlns:a16="http://schemas.microsoft.com/office/drawing/2014/main" id="{7A688BFC-4BFA-0F44-8FBD-C3E664514EC6}"/>
              </a:ext>
            </a:extLst>
          </p:cNvPr>
          <p:cNvCxnSpPr>
            <a:cxnSpLocks/>
          </p:cNvCxnSpPr>
          <p:nvPr/>
        </p:nvCxnSpPr>
        <p:spPr>
          <a:xfrm>
            <a:off x="3974188" y="3692024"/>
            <a:ext cx="2559428" cy="768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580F972-AFD8-DF42-87D0-94A8D3E30D50}"/>
              </a:ext>
            </a:extLst>
          </p:cNvPr>
          <p:cNvSpPr/>
          <p:nvPr/>
        </p:nvSpPr>
        <p:spPr>
          <a:xfrm>
            <a:off x="1367349" y="3151356"/>
            <a:ext cx="1074642" cy="57179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</a:t>
            </a:r>
          </a:p>
          <a:p>
            <a:pPr rtl="0" latinLnBrk="1" hangingPunct="0"/>
            <a:r>
              <a:rPr lang="en-US" sz="1400" b="1" dirty="0">
                <a:solidFill>
                  <a:schemeClr val="accent2"/>
                </a:solidFill>
              </a:rPr>
              <a:t>  </a:t>
            </a:r>
            <a:r>
              <a:rPr lang="en-US" sz="1400" b="1" dirty="0" err="1">
                <a:solidFill>
                  <a:schemeClr val="accent2"/>
                </a:solidFill>
              </a:rPr>
              <a:t>NodePort</a:t>
            </a:r>
            <a:r>
              <a:rPr lang="en-US" sz="1400" b="1" dirty="0">
                <a:solidFill>
                  <a:schemeClr val="accent2"/>
                </a:solidFill>
              </a:rPr>
              <a:t>: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8B6EE73-010D-6746-B172-D1F7A822431C}"/>
              </a:ext>
            </a:extLst>
          </p:cNvPr>
          <p:cNvSpPr txBox="1"/>
          <p:nvPr/>
        </p:nvSpPr>
        <p:spPr>
          <a:xfrm>
            <a:off x="6578646" y="3134609"/>
            <a:ext cx="112553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Container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47004846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</p:cNvCxnSpPr>
          <p:nvPr/>
        </p:nvCxnSpPr>
        <p:spPr>
          <a:xfrm flipH="1">
            <a:off x="3819210" y="2124984"/>
            <a:ext cx="1800263" cy="72681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</p:cNvCxnSpPr>
          <p:nvPr/>
        </p:nvCxnSpPr>
        <p:spPr>
          <a:xfrm>
            <a:off x="3766211" y="2897742"/>
            <a:ext cx="1775799" cy="55512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495605" y="804577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635" y="2454718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027693" y="334190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 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3904" y="2169120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1881524" y="2884769"/>
            <a:ext cx="1413111" cy="62907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2464" y="2847595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3125542" y="4900870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13030" y="3848018"/>
            <a:ext cx="1387255" cy="65641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2520" y="3931449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476855" y="4181137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66478229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</p:cNvCxnSpPr>
          <p:nvPr/>
        </p:nvCxnSpPr>
        <p:spPr>
          <a:xfrm flipH="1">
            <a:off x="3819210" y="2124984"/>
            <a:ext cx="1800263" cy="72681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</p:cNvCxnSpPr>
          <p:nvPr/>
        </p:nvCxnSpPr>
        <p:spPr>
          <a:xfrm>
            <a:off x="3766211" y="2897742"/>
            <a:ext cx="1775799" cy="55512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495605" y="804577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635" y="2454718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027693" y="334190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 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3904" y="2169120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1881524" y="2884769"/>
            <a:ext cx="1413111" cy="62907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125542" y="4900870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13030" y="3848018"/>
            <a:ext cx="1387255" cy="65641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2520" y="3931449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476855" y="4181137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F032B2DC-6EC6-0141-9696-DB5D423473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2746491"/>
            <a:ext cx="831816" cy="524254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2E364A88-E0E7-0040-A0A8-177FA4B53DA1}"/>
              </a:ext>
            </a:extLst>
          </p:cNvPr>
          <p:cNvSpPr/>
          <p:nvPr/>
        </p:nvSpPr>
        <p:spPr>
          <a:xfrm>
            <a:off x="4796846" y="2706562"/>
            <a:ext cx="2154932" cy="1477874"/>
          </a:xfrm>
          <a:prstGeom prst="ellipse">
            <a:avLst/>
          </a:prstGeom>
          <a:ln w="47625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86419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032" y="1658636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02692" y="2470658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772415" y="3335049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184" y="1348557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7376857" y="245475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stCxn id="44" idx="3"/>
            <a:endCxn id="36" idx="1"/>
          </p:cNvCxnSpPr>
          <p:nvPr/>
        </p:nvCxnSpPr>
        <p:spPr>
          <a:xfrm>
            <a:off x="4109481" y="2060323"/>
            <a:ext cx="325276" cy="1145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7362630" y="402883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824" y="3041600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4378493" y="5621297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  <a:endCxn id="73" idx="1"/>
          </p:cNvCxnSpPr>
          <p:nvPr/>
        </p:nvCxnSpPr>
        <p:spPr>
          <a:xfrm>
            <a:off x="2146294" y="3901855"/>
            <a:ext cx="1198162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4683" y="4650728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729806" y="4901564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647" y="1375988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7766916" y="175816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28581" y="3254190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176" name="Straight Arrow Connector 62"/>
          <p:cNvCxnSpPr>
            <a:cxnSpLocks/>
            <a:stCxn id="48" idx="1"/>
            <a:endCxn id="36" idx="3"/>
          </p:cNvCxnSpPr>
          <p:nvPr/>
        </p:nvCxnSpPr>
        <p:spPr>
          <a:xfrm flipH="1">
            <a:off x="5684646" y="2063140"/>
            <a:ext cx="484031" cy="863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36" idx="3"/>
            <a:endCxn id="53" idx="1"/>
          </p:cNvCxnSpPr>
          <p:nvPr/>
        </p:nvCxnSpPr>
        <p:spPr>
          <a:xfrm>
            <a:off x="5684646" y="2071778"/>
            <a:ext cx="531543" cy="175963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BAC3C49-9ED5-CD4C-8607-DD5A92388BEC}"/>
              </a:ext>
            </a:extLst>
          </p:cNvPr>
          <p:cNvSpPr/>
          <p:nvPr/>
        </p:nvSpPr>
        <p:spPr>
          <a:xfrm>
            <a:off x="4490891" y="4546026"/>
            <a:ext cx="1131660" cy="146256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7674-BDD5-874B-8656-7431E59AE5D7}"/>
              </a:ext>
            </a:extLst>
          </p:cNvPr>
          <p:cNvSpPr txBox="1"/>
          <p:nvPr/>
        </p:nvSpPr>
        <p:spPr>
          <a:xfrm>
            <a:off x="5005572" y="455986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CCD3F0C-4F41-564D-8B7B-3E2C695AFF5E}"/>
              </a:ext>
            </a:extLst>
          </p:cNvPr>
          <p:cNvSpPr/>
          <p:nvPr/>
        </p:nvSpPr>
        <p:spPr>
          <a:xfrm>
            <a:off x="4434757" y="1247489"/>
            <a:ext cx="1249889" cy="164857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A3CD7D-D502-A34E-BAB0-2BFD2C1D8290}"/>
              </a:ext>
            </a:extLst>
          </p:cNvPr>
          <p:cNvSpPr txBox="1"/>
          <p:nvPr/>
        </p:nvSpPr>
        <p:spPr>
          <a:xfrm>
            <a:off x="4940226" y="1283177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16EDD0B-00B2-BC4A-8ECB-5683B8EAFE75}"/>
              </a:ext>
            </a:extLst>
          </p:cNvPr>
          <p:cNvSpPr/>
          <p:nvPr/>
        </p:nvSpPr>
        <p:spPr>
          <a:xfrm>
            <a:off x="7337243" y="1247489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113AF0-D8ED-A74E-951D-02E9CFB44B10}"/>
              </a:ext>
            </a:extLst>
          </p:cNvPr>
          <p:cNvSpPr txBox="1"/>
          <p:nvPr/>
        </p:nvSpPr>
        <p:spPr>
          <a:xfrm>
            <a:off x="7842712" y="1283178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EA7B091-0FA0-3445-B16A-C3CBF0979BC0}"/>
              </a:ext>
            </a:extLst>
          </p:cNvPr>
          <p:cNvSpPr/>
          <p:nvPr/>
        </p:nvSpPr>
        <p:spPr>
          <a:xfrm>
            <a:off x="7362624" y="3019737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FE4AE7-D79C-BA4D-9B71-203811D4F9C8}"/>
              </a:ext>
            </a:extLst>
          </p:cNvPr>
          <p:cNvSpPr txBox="1"/>
          <p:nvPr/>
        </p:nvSpPr>
        <p:spPr>
          <a:xfrm>
            <a:off x="7893635" y="3044344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B39A73-5D9D-8C48-A130-32E4823DF77E}"/>
              </a:ext>
            </a:extLst>
          </p:cNvPr>
          <p:cNvSpPr/>
          <p:nvPr/>
        </p:nvSpPr>
        <p:spPr>
          <a:xfrm>
            <a:off x="3277633" y="1888857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E1882-0731-B141-AF25-0667DEB8CB2B}"/>
              </a:ext>
            </a:extLst>
          </p:cNvPr>
          <p:cNvSpPr txBox="1"/>
          <p:nvPr/>
        </p:nvSpPr>
        <p:spPr>
          <a:xfrm>
            <a:off x="3409924" y="193977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CBE24C-731C-434D-93E8-48BE0B897162}"/>
              </a:ext>
            </a:extLst>
          </p:cNvPr>
          <p:cNvSpPr/>
          <p:nvPr/>
        </p:nvSpPr>
        <p:spPr>
          <a:xfrm>
            <a:off x="6168677" y="1891674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8CA553-EBBD-2347-BDD9-82929E130DAD}"/>
              </a:ext>
            </a:extLst>
          </p:cNvPr>
          <p:cNvSpPr txBox="1"/>
          <p:nvPr/>
        </p:nvSpPr>
        <p:spPr>
          <a:xfrm>
            <a:off x="6309332" y="1933222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BB65F82-0A19-834A-80F2-BAB853EF2BA0}"/>
              </a:ext>
            </a:extLst>
          </p:cNvPr>
          <p:cNvSpPr/>
          <p:nvPr/>
        </p:nvSpPr>
        <p:spPr>
          <a:xfrm>
            <a:off x="6216189" y="3659949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5AFEAC-7962-9D4A-A3DE-E081BD173064}"/>
              </a:ext>
            </a:extLst>
          </p:cNvPr>
          <p:cNvSpPr txBox="1"/>
          <p:nvPr/>
        </p:nvSpPr>
        <p:spPr>
          <a:xfrm>
            <a:off x="6356844" y="3701497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58" name="Straight Arrow Connector 62">
            <a:extLst>
              <a:ext uri="{FF2B5EF4-FFF2-40B4-BE49-F238E27FC236}">
                <a16:creationId xmlns:a16="http://schemas.microsoft.com/office/drawing/2014/main" id="{9ADB458C-945C-2848-8D38-BECB8789ADFE}"/>
              </a:ext>
            </a:extLst>
          </p:cNvPr>
          <p:cNvCxnSpPr>
            <a:cxnSpLocks/>
            <a:stCxn id="53" idx="3"/>
            <a:endCxn id="40" idx="1"/>
          </p:cNvCxnSpPr>
          <p:nvPr/>
        </p:nvCxnSpPr>
        <p:spPr>
          <a:xfrm>
            <a:off x="7048037" y="3831415"/>
            <a:ext cx="314587" cy="895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Arrow Connector 62">
            <a:extLst>
              <a:ext uri="{FF2B5EF4-FFF2-40B4-BE49-F238E27FC236}">
                <a16:creationId xmlns:a16="http://schemas.microsoft.com/office/drawing/2014/main" id="{8F06BE0A-95F2-514A-B629-56865BF2F0CA}"/>
              </a:ext>
            </a:extLst>
          </p:cNvPr>
          <p:cNvCxnSpPr>
            <a:cxnSpLocks/>
            <a:stCxn id="48" idx="3"/>
            <a:endCxn id="38" idx="1"/>
          </p:cNvCxnSpPr>
          <p:nvPr/>
        </p:nvCxnSpPr>
        <p:spPr>
          <a:xfrm>
            <a:off x="7000525" y="2063140"/>
            <a:ext cx="336718" cy="498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672D612-F7EE-EE44-A62E-8BB3C2071FD5}"/>
              </a:ext>
            </a:extLst>
          </p:cNvPr>
          <p:cNvSpPr/>
          <p:nvPr/>
        </p:nvSpPr>
        <p:spPr>
          <a:xfrm>
            <a:off x="3344456" y="5105843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EF3128-06C6-5747-9E6F-ED9843315AC5}"/>
              </a:ext>
            </a:extLst>
          </p:cNvPr>
          <p:cNvSpPr txBox="1"/>
          <p:nvPr/>
        </p:nvSpPr>
        <p:spPr>
          <a:xfrm>
            <a:off x="3485111" y="514739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77" name="Straight Arrow Connector 62">
            <a:extLst>
              <a:ext uri="{FF2B5EF4-FFF2-40B4-BE49-F238E27FC236}">
                <a16:creationId xmlns:a16="http://schemas.microsoft.com/office/drawing/2014/main" id="{6A2103CA-7F4F-D948-B388-670BF4525838}"/>
              </a:ext>
            </a:extLst>
          </p:cNvPr>
          <p:cNvCxnSpPr>
            <a:cxnSpLocks/>
            <a:stCxn id="73" idx="3"/>
            <a:endCxn id="34" idx="1"/>
          </p:cNvCxnSpPr>
          <p:nvPr/>
        </p:nvCxnSpPr>
        <p:spPr>
          <a:xfrm>
            <a:off x="4176304" y="5277309"/>
            <a:ext cx="314587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Arrow Connector 62">
            <a:extLst>
              <a:ext uri="{FF2B5EF4-FFF2-40B4-BE49-F238E27FC236}">
                <a16:creationId xmlns:a16="http://schemas.microsoft.com/office/drawing/2014/main" id="{F6FA548B-D011-C449-A9EB-BDE792745991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2162726" y="2060323"/>
            <a:ext cx="1114907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84CE69-F372-0E4C-9BDB-9D80AA6CBF35}"/>
              </a:ext>
            </a:extLst>
          </p:cNvPr>
          <p:cNvSpPr/>
          <p:nvPr/>
        </p:nvSpPr>
        <p:spPr>
          <a:xfrm>
            <a:off x="1280300" y="2820253"/>
            <a:ext cx="1176994" cy="172577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897504-ED60-2C47-97E6-8D90848F9B30}"/>
              </a:ext>
            </a:extLst>
          </p:cNvPr>
          <p:cNvSpPr txBox="1"/>
          <p:nvPr/>
        </p:nvSpPr>
        <p:spPr>
          <a:xfrm>
            <a:off x="1385290" y="2893452"/>
            <a:ext cx="104275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Virtual service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825C41F-19C7-CC43-B595-B530D8750F43}"/>
              </a:ext>
            </a:extLst>
          </p:cNvPr>
          <p:cNvSpPr/>
          <p:nvPr/>
        </p:nvSpPr>
        <p:spPr>
          <a:xfrm>
            <a:off x="3005263" y="1607304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5545E49-2E3F-2249-828D-BE0433DD4285}"/>
              </a:ext>
            </a:extLst>
          </p:cNvPr>
          <p:cNvSpPr/>
          <p:nvPr/>
        </p:nvSpPr>
        <p:spPr>
          <a:xfrm>
            <a:off x="3091700" y="4853064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15DA369-DFF7-B54E-8AAC-8B242FB71950}"/>
              </a:ext>
            </a:extLst>
          </p:cNvPr>
          <p:cNvSpPr/>
          <p:nvPr/>
        </p:nvSpPr>
        <p:spPr>
          <a:xfrm>
            <a:off x="5964013" y="3416327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A276066-E42A-2441-BF91-7D4C224B2D3A}"/>
              </a:ext>
            </a:extLst>
          </p:cNvPr>
          <p:cNvSpPr/>
          <p:nvPr/>
        </p:nvSpPr>
        <p:spPr>
          <a:xfrm>
            <a:off x="5956765" y="1658636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16202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dirty="0"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Kubernetes</a:t>
            </a: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with Istio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032" y="1658636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02692" y="2470658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772415" y="3335049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184" y="1348557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7376857" y="245475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stCxn id="44" idx="3"/>
            <a:endCxn id="36" idx="1"/>
          </p:cNvCxnSpPr>
          <p:nvPr/>
        </p:nvCxnSpPr>
        <p:spPr>
          <a:xfrm>
            <a:off x="4109481" y="2060323"/>
            <a:ext cx="325276" cy="1145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7362630" y="402883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824" y="3041600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4378493" y="5621297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  <a:endCxn id="73" idx="1"/>
          </p:cNvCxnSpPr>
          <p:nvPr/>
        </p:nvCxnSpPr>
        <p:spPr>
          <a:xfrm>
            <a:off x="2146294" y="3901855"/>
            <a:ext cx="1198162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4683" y="4650728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729806" y="4901564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647" y="1375988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7766916" y="175816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28581" y="3254190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176" name="Straight Arrow Connector 62"/>
          <p:cNvCxnSpPr>
            <a:cxnSpLocks/>
            <a:stCxn id="48" idx="1"/>
            <a:endCxn id="36" idx="3"/>
          </p:cNvCxnSpPr>
          <p:nvPr/>
        </p:nvCxnSpPr>
        <p:spPr>
          <a:xfrm flipH="1">
            <a:off x="5684646" y="2063140"/>
            <a:ext cx="484031" cy="863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36" idx="3"/>
            <a:endCxn id="53" idx="1"/>
          </p:cNvCxnSpPr>
          <p:nvPr/>
        </p:nvCxnSpPr>
        <p:spPr>
          <a:xfrm>
            <a:off x="5684646" y="2071778"/>
            <a:ext cx="531543" cy="175963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BAC3C49-9ED5-CD4C-8607-DD5A92388BEC}"/>
              </a:ext>
            </a:extLst>
          </p:cNvPr>
          <p:cNvSpPr/>
          <p:nvPr/>
        </p:nvSpPr>
        <p:spPr>
          <a:xfrm>
            <a:off x="4490891" y="4546026"/>
            <a:ext cx="1122063" cy="146791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7674-BDD5-874B-8656-7431E59AE5D7}"/>
              </a:ext>
            </a:extLst>
          </p:cNvPr>
          <p:cNvSpPr txBox="1"/>
          <p:nvPr/>
        </p:nvSpPr>
        <p:spPr>
          <a:xfrm>
            <a:off x="5005572" y="455986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CCD3F0C-4F41-564D-8B7B-3E2C695AFF5E}"/>
              </a:ext>
            </a:extLst>
          </p:cNvPr>
          <p:cNvSpPr/>
          <p:nvPr/>
        </p:nvSpPr>
        <p:spPr>
          <a:xfrm>
            <a:off x="4434757" y="1247489"/>
            <a:ext cx="1249889" cy="164857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A3CD7D-D502-A34E-BAB0-2BFD2C1D8290}"/>
              </a:ext>
            </a:extLst>
          </p:cNvPr>
          <p:cNvSpPr txBox="1"/>
          <p:nvPr/>
        </p:nvSpPr>
        <p:spPr>
          <a:xfrm>
            <a:off x="4940226" y="1283177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16EDD0B-00B2-BC4A-8ECB-5683B8EAFE75}"/>
              </a:ext>
            </a:extLst>
          </p:cNvPr>
          <p:cNvSpPr/>
          <p:nvPr/>
        </p:nvSpPr>
        <p:spPr>
          <a:xfrm>
            <a:off x="7337243" y="1247489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113AF0-D8ED-A74E-951D-02E9CFB44B10}"/>
              </a:ext>
            </a:extLst>
          </p:cNvPr>
          <p:cNvSpPr txBox="1"/>
          <p:nvPr/>
        </p:nvSpPr>
        <p:spPr>
          <a:xfrm>
            <a:off x="7842712" y="1283178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EA7B091-0FA0-3445-B16A-C3CBF0979BC0}"/>
              </a:ext>
            </a:extLst>
          </p:cNvPr>
          <p:cNvSpPr/>
          <p:nvPr/>
        </p:nvSpPr>
        <p:spPr>
          <a:xfrm>
            <a:off x="7362624" y="3019737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FE4AE7-D79C-BA4D-9B71-203811D4F9C8}"/>
              </a:ext>
            </a:extLst>
          </p:cNvPr>
          <p:cNvSpPr txBox="1"/>
          <p:nvPr/>
        </p:nvSpPr>
        <p:spPr>
          <a:xfrm>
            <a:off x="7893635" y="3044344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B39A73-5D9D-8C48-A130-32E4823DF77E}"/>
              </a:ext>
            </a:extLst>
          </p:cNvPr>
          <p:cNvSpPr/>
          <p:nvPr/>
        </p:nvSpPr>
        <p:spPr>
          <a:xfrm>
            <a:off x="3277633" y="1888857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E1882-0731-B141-AF25-0667DEB8CB2B}"/>
              </a:ext>
            </a:extLst>
          </p:cNvPr>
          <p:cNvSpPr txBox="1"/>
          <p:nvPr/>
        </p:nvSpPr>
        <p:spPr>
          <a:xfrm>
            <a:off x="3409924" y="193977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CBE24C-731C-434D-93E8-48BE0B897162}"/>
              </a:ext>
            </a:extLst>
          </p:cNvPr>
          <p:cNvSpPr/>
          <p:nvPr/>
        </p:nvSpPr>
        <p:spPr>
          <a:xfrm>
            <a:off x="6168677" y="1891674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8CA553-EBBD-2347-BDD9-82929E130DAD}"/>
              </a:ext>
            </a:extLst>
          </p:cNvPr>
          <p:cNvSpPr txBox="1"/>
          <p:nvPr/>
        </p:nvSpPr>
        <p:spPr>
          <a:xfrm>
            <a:off x="6309332" y="1933222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BB65F82-0A19-834A-80F2-BAB853EF2BA0}"/>
              </a:ext>
            </a:extLst>
          </p:cNvPr>
          <p:cNvSpPr/>
          <p:nvPr/>
        </p:nvSpPr>
        <p:spPr>
          <a:xfrm>
            <a:off x="6216189" y="3659949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5AFEAC-7962-9D4A-A3DE-E081BD173064}"/>
              </a:ext>
            </a:extLst>
          </p:cNvPr>
          <p:cNvSpPr txBox="1"/>
          <p:nvPr/>
        </p:nvSpPr>
        <p:spPr>
          <a:xfrm>
            <a:off x="6356844" y="3701497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58" name="Straight Arrow Connector 62">
            <a:extLst>
              <a:ext uri="{FF2B5EF4-FFF2-40B4-BE49-F238E27FC236}">
                <a16:creationId xmlns:a16="http://schemas.microsoft.com/office/drawing/2014/main" id="{9ADB458C-945C-2848-8D38-BECB8789ADFE}"/>
              </a:ext>
            </a:extLst>
          </p:cNvPr>
          <p:cNvCxnSpPr>
            <a:cxnSpLocks/>
            <a:stCxn id="53" idx="3"/>
            <a:endCxn id="40" idx="1"/>
          </p:cNvCxnSpPr>
          <p:nvPr/>
        </p:nvCxnSpPr>
        <p:spPr>
          <a:xfrm>
            <a:off x="7048037" y="3831415"/>
            <a:ext cx="314587" cy="895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Arrow Connector 62">
            <a:extLst>
              <a:ext uri="{FF2B5EF4-FFF2-40B4-BE49-F238E27FC236}">
                <a16:creationId xmlns:a16="http://schemas.microsoft.com/office/drawing/2014/main" id="{8F06BE0A-95F2-514A-B629-56865BF2F0CA}"/>
              </a:ext>
            </a:extLst>
          </p:cNvPr>
          <p:cNvCxnSpPr>
            <a:cxnSpLocks/>
            <a:stCxn id="48" idx="3"/>
            <a:endCxn id="38" idx="1"/>
          </p:cNvCxnSpPr>
          <p:nvPr/>
        </p:nvCxnSpPr>
        <p:spPr>
          <a:xfrm>
            <a:off x="7000525" y="2063140"/>
            <a:ext cx="336718" cy="498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672D612-F7EE-EE44-A62E-8BB3C2071FD5}"/>
              </a:ext>
            </a:extLst>
          </p:cNvPr>
          <p:cNvSpPr/>
          <p:nvPr/>
        </p:nvSpPr>
        <p:spPr>
          <a:xfrm>
            <a:off x="3344456" y="5105843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EF3128-06C6-5747-9E6F-ED9843315AC5}"/>
              </a:ext>
            </a:extLst>
          </p:cNvPr>
          <p:cNvSpPr txBox="1"/>
          <p:nvPr/>
        </p:nvSpPr>
        <p:spPr>
          <a:xfrm>
            <a:off x="3485111" y="514739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77" name="Straight Arrow Connector 62">
            <a:extLst>
              <a:ext uri="{FF2B5EF4-FFF2-40B4-BE49-F238E27FC236}">
                <a16:creationId xmlns:a16="http://schemas.microsoft.com/office/drawing/2014/main" id="{6A2103CA-7F4F-D948-B388-670BF4525838}"/>
              </a:ext>
            </a:extLst>
          </p:cNvPr>
          <p:cNvCxnSpPr>
            <a:cxnSpLocks/>
            <a:stCxn id="73" idx="3"/>
            <a:endCxn id="34" idx="1"/>
          </p:cNvCxnSpPr>
          <p:nvPr/>
        </p:nvCxnSpPr>
        <p:spPr>
          <a:xfrm>
            <a:off x="4176304" y="5277309"/>
            <a:ext cx="314587" cy="267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Arrow Connector 62">
            <a:extLst>
              <a:ext uri="{FF2B5EF4-FFF2-40B4-BE49-F238E27FC236}">
                <a16:creationId xmlns:a16="http://schemas.microsoft.com/office/drawing/2014/main" id="{F6FA548B-D011-C449-A9EB-BDE792745991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2162726" y="2060323"/>
            <a:ext cx="1114907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84CE69-F372-0E4C-9BDB-9D80AA6CBF35}"/>
              </a:ext>
            </a:extLst>
          </p:cNvPr>
          <p:cNvSpPr/>
          <p:nvPr/>
        </p:nvSpPr>
        <p:spPr>
          <a:xfrm>
            <a:off x="1280300" y="2820253"/>
            <a:ext cx="1176994" cy="172577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897504-ED60-2C47-97E6-8D90848F9B30}"/>
              </a:ext>
            </a:extLst>
          </p:cNvPr>
          <p:cNvSpPr txBox="1"/>
          <p:nvPr/>
        </p:nvSpPr>
        <p:spPr>
          <a:xfrm>
            <a:off x="1385290" y="2893452"/>
            <a:ext cx="104275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Virtual service</a:t>
            </a:r>
          </a:p>
        </p:txBody>
      </p:sp>
    </p:spTree>
    <p:extLst>
      <p:ext uri="{BB962C8B-B14F-4D97-AF65-F5344CB8AC3E}">
        <p14:creationId xmlns:p14="http://schemas.microsoft.com/office/powerpoint/2010/main" val="292011324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dirty="0"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Kubernetes</a:t>
            </a: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with Istio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032" y="1658636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02692" y="2470658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772415" y="3335049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184" y="1348557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7376857" y="245475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stCxn id="44" idx="3"/>
            <a:endCxn id="36" idx="1"/>
          </p:cNvCxnSpPr>
          <p:nvPr/>
        </p:nvCxnSpPr>
        <p:spPr>
          <a:xfrm>
            <a:off x="4076118" y="2247351"/>
            <a:ext cx="358639" cy="348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7362630" y="402883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824" y="3041600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4378493" y="5621297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  <a:endCxn id="73" idx="1"/>
          </p:cNvCxnSpPr>
          <p:nvPr/>
        </p:nvCxnSpPr>
        <p:spPr>
          <a:xfrm>
            <a:off x="2150720" y="3876309"/>
            <a:ext cx="1205742" cy="153885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4683" y="4650728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729806" y="4901564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647" y="1375988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7766916" y="175816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28581" y="3254190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176" name="Straight Arrow Connector 62"/>
          <p:cNvCxnSpPr>
            <a:cxnSpLocks/>
            <a:stCxn id="48" idx="1"/>
            <a:endCxn id="36" idx="3"/>
          </p:cNvCxnSpPr>
          <p:nvPr/>
        </p:nvCxnSpPr>
        <p:spPr>
          <a:xfrm flipH="1">
            <a:off x="5734283" y="2063140"/>
            <a:ext cx="434394" cy="187699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36" idx="3"/>
            <a:endCxn id="53" idx="1"/>
          </p:cNvCxnSpPr>
          <p:nvPr/>
        </p:nvCxnSpPr>
        <p:spPr>
          <a:xfrm>
            <a:off x="5734283" y="2250839"/>
            <a:ext cx="481906" cy="158057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BAC3C49-9ED5-CD4C-8607-DD5A92388BEC}"/>
              </a:ext>
            </a:extLst>
          </p:cNvPr>
          <p:cNvSpPr/>
          <p:nvPr/>
        </p:nvSpPr>
        <p:spPr>
          <a:xfrm>
            <a:off x="4490891" y="4546025"/>
            <a:ext cx="1205398" cy="1759637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7674-BDD5-874B-8656-7431E59AE5D7}"/>
              </a:ext>
            </a:extLst>
          </p:cNvPr>
          <p:cNvSpPr txBox="1"/>
          <p:nvPr/>
        </p:nvSpPr>
        <p:spPr>
          <a:xfrm>
            <a:off x="5005572" y="455986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CCD3F0C-4F41-564D-8B7B-3E2C695AFF5E}"/>
              </a:ext>
            </a:extLst>
          </p:cNvPr>
          <p:cNvSpPr/>
          <p:nvPr/>
        </p:nvSpPr>
        <p:spPr>
          <a:xfrm>
            <a:off x="4434757" y="1247488"/>
            <a:ext cx="1299526" cy="200670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A3CD7D-D502-A34E-BAB0-2BFD2C1D8290}"/>
              </a:ext>
            </a:extLst>
          </p:cNvPr>
          <p:cNvSpPr txBox="1"/>
          <p:nvPr/>
        </p:nvSpPr>
        <p:spPr>
          <a:xfrm>
            <a:off x="4940226" y="1283177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16EDD0B-00B2-BC4A-8ECB-5683B8EAFE75}"/>
              </a:ext>
            </a:extLst>
          </p:cNvPr>
          <p:cNvSpPr/>
          <p:nvPr/>
        </p:nvSpPr>
        <p:spPr>
          <a:xfrm>
            <a:off x="7337243" y="1247489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113AF0-D8ED-A74E-951D-02E9CFB44B10}"/>
              </a:ext>
            </a:extLst>
          </p:cNvPr>
          <p:cNvSpPr txBox="1"/>
          <p:nvPr/>
        </p:nvSpPr>
        <p:spPr>
          <a:xfrm>
            <a:off x="7842712" y="1283178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EA7B091-0FA0-3445-B16A-C3CBF0979BC0}"/>
              </a:ext>
            </a:extLst>
          </p:cNvPr>
          <p:cNvSpPr/>
          <p:nvPr/>
        </p:nvSpPr>
        <p:spPr>
          <a:xfrm>
            <a:off x="7362624" y="3019737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FE4AE7-D79C-BA4D-9B71-203811D4F9C8}"/>
              </a:ext>
            </a:extLst>
          </p:cNvPr>
          <p:cNvSpPr txBox="1"/>
          <p:nvPr/>
        </p:nvSpPr>
        <p:spPr>
          <a:xfrm>
            <a:off x="7893635" y="3044344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B39A73-5D9D-8C48-A130-32E4823DF77E}"/>
              </a:ext>
            </a:extLst>
          </p:cNvPr>
          <p:cNvSpPr/>
          <p:nvPr/>
        </p:nvSpPr>
        <p:spPr>
          <a:xfrm>
            <a:off x="3244270" y="2075885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E1882-0731-B141-AF25-0667DEB8CB2B}"/>
              </a:ext>
            </a:extLst>
          </p:cNvPr>
          <p:cNvSpPr txBox="1"/>
          <p:nvPr/>
        </p:nvSpPr>
        <p:spPr>
          <a:xfrm>
            <a:off x="3376561" y="2126799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CBE24C-731C-434D-93E8-48BE0B897162}"/>
              </a:ext>
            </a:extLst>
          </p:cNvPr>
          <p:cNvSpPr/>
          <p:nvPr/>
        </p:nvSpPr>
        <p:spPr>
          <a:xfrm>
            <a:off x="6168677" y="1891674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8CA553-EBBD-2347-BDD9-82929E130DAD}"/>
              </a:ext>
            </a:extLst>
          </p:cNvPr>
          <p:cNvSpPr txBox="1"/>
          <p:nvPr/>
        </p:nvSpPr>
        <p:spPr>
          <a:xfrm>
            <a:off x="6309332" y="1933222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BB65F82-0A19-834A-80F2-BAB853EF2BA0}"/>
              </a:ext>
            </a:extLst>
          </p:cNvPr>
          <p:cNvSpPr/>
          <p:nvPr/>
        </p:nvSpPr>
        <p:spPr>
          <a:xfrm>
            <a:off x="6216189" y="3659949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5AFEAC-7962-9D4A-A3DE-E081BD173064}"/>
              </a:ext>
            </a:extLst>
          </p:cNvPr>
          <p:cNvSpPr txBox="1"/>
          <p:nvPr/>
        </p:nvSpPr>
        <p:spPr>
          <a:xfrm>
            <a:off x="6356844" y="3701497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58" name="Straight Arrow Connector 62">
            <a:extLst>
              <a:ext uri="{FF2B5EF4-FFF2-40B4-BE49-F238E27FC236}">
                <a16:creationId xmlns:a16="http://schemas.microsoft.com/office/drawing/2014/main" id="{9ADB458C-945C-2848-8D38-BECB8789ADFE}"/>
              </a:ext>
            </a:extLst>
          </p:cNvPr>
          <p:cNvCxnSpPr>
            <a:cxnSpLocks/>
            <a:stCxn id="53" idx="3"/>
            <a:endCxn id="40" idx="1"/>
          </p:cNvCxnSpPr>
          <p:nvPr/>
        </p:nvCxnSpPr>
        <p:spPr>
          <a:xfrm>
            <a:off x="7048037" y="3831415"/>
            <a:ext cx="314587" cy="895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Arrow Connector 62">
            <a:extLst>
              <a:ext uri="{FF2B5EF4-FFF2-40B4-BE49-F238E27FC236}">
                <a16:creationId xmlns:a16="http://schemas.microsoft.com/office/drawing/2014/main" id="{8F06BE0A-95F2-514A-B629-56865BF2F0CA}"/>
              </a:ext>
            </a:extLst>
          </p:cNvPr>
          <p:cNvCxnSpPr>
            <a:cxnSpLocks/>
            <a:stCxn id="48" idx="3"/>
            <a:endCxn id="38" idx="1"/>
          </p:cNvCxnSpPr>
          <p:nvPr/>
        </p:nvCxnSpPr>
        <p:spPr>
          <a:xfrm>
            <a:off x="7000525" y="2063140"/>
            <a:ext cx="336718" cy="498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672D612-F7EE-EE44-A62E-8BB3C2071FD5}"/>
              </a:ext>
            </a:extLst>
          </p:cNvPr>
          <p:cNvSpPr/>
          <p:nvPr/>
        </p:nvSpPr>
        <p:spPr>
          <a:xfrm>
            <a:off x="3356462" y="5243695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EF3128-06C6-5747-9E6F-ED9843315AC5}"/>
              </a:ext>
            </a:extLst>
          </p:cNvPr>
          <p:cNvSpPr txBox="1"/>
          <p:nvPr/>
        </p:nvSpPr>
        <p:spPr>
          <a:xfrm>
            <a:off x="3497117" y="5285243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77" name="Straight Arrow Connector 62">
            <a:extLst>
              <a:ext uri="{FF2B5EF4-FFF2-40B4-BE49-F238E27FC236}">
                <a16:creationId xmlns:a16="http://schemas.microsoft.com/office/drawing/2014/main" id="{6A2103CA-7F4F-D948-B388-670BF4525838}"/>
              </a:ext>
            </a:extLst>
          </p:cNvPr>
          <p:cNvCxnSpPr>
            <a:cxnSpLocks/>
            <a:stCxn id="73" idx="3"/>
            <a:endCxn id="34" idx="1"/>
          </p:cNvCxnSpPr>
          <p:nvPr/>
        </p:nvCxnSpPr>
        <p:spPr>
          <a:xfrm>
            <a:off x="4188310" y="5415161"/>
            <a:ext cx="302581" cy="1068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Arrow Connector 62">
            <a:extLst>
              <a:ext uri="{FF2B5EF4-FFF2-40B4-BE49-F238E27FC236}">
                <a16:creationId xmlns:a16="http://schemas.microsoft.com/office/drawing/2014/main" id="{F6FA548B-D011-C449-A9EB-BDE792745991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2218730" y="2247351"/>
            <a:ext cx="1025540" cy="125367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84CE69-F372-0E4C-9BDB-9D80AA6CBF35}"/>
              </a:ext>
            </a:extLst>
          </p:cNvPr>
          <p:cNvSpPr/>
          <p:nvPr/>
        </p:nvSpPr>
        <p:spPr>
          <a:xfrm>
            <a:off x="1280300" y="2820253"/>
            <a:ext cx="1176994" cy="172577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897504-ED60-2C47-97E6-8D90848F9B30}"/>
              </a:ext>
            </a:extLst>
          </p:cNvPr>
          <p:cNvSpPr txBox="1"/>
          <p:nvPr/>
        </p:nvSpPr>
        <p:spPr>
          <a:xfrm>
            <a:off x="1385290" y="2893452"/>
            <a:ext cx="104275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Virtual service</a:t>
            </a:r>
          </a:p>
        </p:txBody>
      </p:sp>
    </p:spTree>
    <p:extLst>
      <p:ext uri="{BB962C8B-B14F-4D97-AF65-F5344CB8AC3E}">
        <p14:creationId xmlns:p14="http://schemas.microsoft.com/office/powerpoint/2010/main" val="393201966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Arrow Connector 62">
            <a:extLst>
              <a:ext uri="{FF2B5EF4-FFF2-40B4-BE49-F238E27FC236}">
                <a16:creationId xmlns:a16="http://schemas.microsoft.com/office/drawing/2014/main" id="{F6FA548B-D011-C449-A9EB-BDE792745991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2216532" y="3629512"/>
            <a:ext cx="555193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dirty="0"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Kubernetes</a:t>
            </a: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with Istio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528581" y="3254190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3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B39A73-5D9D-8C48-A130-32E4823DF77E}"/>
              </a:ext>
            </a:extLst>
          </p:cNvPr>
          <p:cNvSpPr/>
          <p:nvPr/>
        </p:nvSpPr>
        <p:spPr>
          <a:xfrm>
            <a:off x="2771725" y="3458046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E1882-0731-B141-AF25-0667DEB8CB2B}"/>
              </a:ext>
            </a:extLst>
          </p:cNvPr>
          <p:cNvSpPr txBox="1"/>
          <p:nvPr/>
        </p:nvSpPr>
        <p:spPr>
          <a:xfrm>
            <a:off x="2904016" y="3508960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84CE69-F372-0E4C-9BDB-9D80AA6CBF35}"/>
              </a:ext>
            </a:extLst>
          </p:cNvPr>
          <p:cNvSpPr/>
          <p:nvPr/>
        </p:nvSpPr>
        <p:spPr>
          <a:xfrm>
            <a:off x="1280300" y="2820253"/>
            <a:ext cx="1176994" cy="172577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897504-ED60-2C47-97E6-8D90848F9B30}"/>
              </a:ext>
            </a:extLst>
          </p:cNvPr>
          <p:cNvSpPr txBox="1"/>
          <p:nvPr/>
        </p:nvSpPr>
        <p:spPr>
          <a:xfrm>
            <a:off x="1385290" y="2893452"/>
            <a:ext cx="104275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Virtual service</a:t>
            </a:r>
          </a:p>
        </p:txBody>
      </p:sp>
      <p:cxnSp>
        <p:nvCxnSpPr>
          <p:cNvPr id="100" name="Straight Arrow Connector 62">
            <a:extLst>
              <a:ext uri="{FF2B5EF4-FFF2-40B4-BE49-F238E27FC236}">
                <a16:creationId xmlns:a16="http://schemas.microsoft.com/office/drawing/2014/main" id="{0FFC9EF1-2666-6B4A-AE50-3C1CC415C6C7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3603573" y="2543908"/>
            <a:ext cx="875719" cy="108560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9B3D32B1-DFF1-534C-B404-304BAF002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904" y="1589550"/>
            <a:ext cx="895939" cy="860102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C780310A-F0DB-154D-973B-54DBAD550C85}"/>
              </a:ext>
            </a:extLst>
          </p:cNvPr>
          <p:cNvSpPr txBox="1"/>
          <p:nvPr/>
        </p:nvSpPr>
        <p:spPr>
          <a:xfrm>
            <a:off x="6303080" y="2401851"/>
            <a:ext cx="152367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Web-API v1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54A965A5-9936-C24F-A0FE-811163FCD1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2547" y="1300701"/>
            <a:ext cx="831816" cy="524254"/>
          </a:xfrm>
          <a:prstGeom prst="rect">
            <a:avLst/>
          </a:prstGeom>
        </p:spPr>
      </p:pic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C85CBD58-AF3E-784B-B754-BDD1DC5085E2}"/>
              </a:ext>
            </a:extLst>
          </p:cNvPr>
          <p:cNvSpPr/>
          <p:nvPr/>
        </p:nvSpPr>
        <p:spPr>
          <a:xfrm>
            <a:off x="4470342" y="1288916"/>
            <a:ext cx="3442727" cy="214095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EA56FE3-9F76-FC40-A021-0D1C7B5DBDB4}"/>
              </a:ext>
            </a:extLst>
          </p:cNvPr>
          <p:cNvSpPr txBox="1"/>
          <p:nvPr/>
        </p:nvSpPr>
        <p:spPr>
          <a:xfrm>
            <a:off x="4975811" y="1324604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6C50A5F2-69E6-ED4D-95BE-26D77A4937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908" y="2248922"/>
            <a:ext cx="452515" cy="452515"/>
          </a:xfrm>
          <a:prstGeom prst="rect">
            <a:avLst/>
          </a:prstGeom>
        </p:spPr>
      </p:pic>
      <p:cxnSp>
        <p:nvCxnSpPr>
          <p:cNvPr id="112" name="Straight Arrow Connector 62">
            <a:extLst>
              <a:ext uri="{FF2B5EF4-FFF2-40B4-BE49-F238E27FC236}">
                <a16:creationId xmlns:a16="http://schemas.microsoft.com/office/drawing/2014/main" id="{D02D9C8F-7BCF-A346-9574-202F46CFA76C}"/>
              </a:ext>
            </a:extLst>
          </p:cNvPr>
          <p:cNvCxnSpPr>
            <a:cxnSpLocks/>
            <a:stCxn id="44" idx="3"/>
            <a:endCxn id="121" idx="1"/>
          </p:cNvCxnSpPr>
          <p:nvPr/>
        </p:nvCxnSpPr>
        <p:spPr>
          <a:xfrm>
            <a:off x="3603573" y="3629512"/>
            <a:ext cx="859081" cy="112907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3" name="Straight Arrow Connector 62">
            <a:extLst>
              <a:ext uri="{FF2B5EF4-FFF2-40B4-BE49-F238E27FC236}">
                <a16:creationId xmlns:a16="http://schemas.microsoft.com/office/drawing/2014/main" id="{9C5E56CF-875A-BF48-8A6A-8E8011B6DA52}"/>
              </a:ext>
            </a:extLst>
          </p:cNvPr>
          <p:cNvCxnSpPr>
            <a:cxnSpLocks/>
          </p:cNvCxnSpPr>
          <p:nvPr/>
        </p:nvCxnSpPr>
        <p:spPr>
          <a:xfrm>
            <a:off x="6160434" y="2528082"/>
            <a:ext cx="339273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14" name="Picture 113">
            <a:extLst>
              <a:ext uri="{FF2B5EF4-FFF2-40B4-BE49-F238E27FC236}">
                <a16:creationId xmlns:a16="http://schemas.microsoft.com/office/drawing/2014/main" id="{FED25B4B-D750-2145-BB82-0B1819A9F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854" y="3820089"/>
            <a:ext cx="895939" cy="860102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57604368-9380-C84B-93F5-1406130F7A71}"/>
              </a:ext>
            </a:extLst>
          </p:cNvPr>
          <p:cNvSpPr txBox="1"/>
          <p:nvPr/>
        </p:nvSpPr>
        <p:spPr>
          <a:xfrm>
            <a:off x="6312030" y="4632390"/>
            <a:ext cx="152367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Web-API v1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174EF2A1-82C9-3143-98E5-8A9E805C54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1497" y="3531240"/>
            <a:ext cx="831816" cy="524254"/>
          </a:xfrm>
          <a:prstGeom prst="rect">
            <a:avLst/>
          </a:prstGeom>
        </p:spPr>
      </p:pic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31EBFBBB-7C51-1340-901C-201D1EED42D9}"/>
              </a:ext>
            </a:extLst>
          </p:cNvPr>
          <p:cNvSpPr/>
          <p:nvPr/>
        </p:nvSpPr>
        <p:spPr>
          <a:xfrm>
            <a:off x="4479292" y="3519455"/>
            <a:ext cx="3442727" cy="214095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059E7CA-5F9E-BD49-9F0A-50AC8D6EC7AB}"/>
              </a:ext>
            </a:extLst>
          </p:cNvPr>
          <p:cNvSpPr txBox="1"/>
          <p:nvPr/>
        </p:nvSpPr>
        <p:spPr>
          <a:xfrm>
            <a:off x="4984761" y="3555143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64AF5FC-2261-854C-9566-17CEAFCB3D5B}"/>
              </a:ext>
            </a:extLst>
          </p:cNvPr>
          <p:cNvSpPr txBox="1"/>
          <p:nvPr/>
        </p:nvSpPr>
        <p:spPr>
          <a:xfrm>
            <a:off x="4462654" y="4534246"/>
            <a:ext cx="1431591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Envoy Proxy</a:t>
            </a:r>
            <a:b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 Sidecar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D67AF368-0EFE-A648-9960-36B4C9964E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858" y="4479461"/>
            <a:ext cx="452515" cy="452515"/>
          </a:xfrm>
          <a:prstGeom prst="rect">
            <a:avLst/>
          </a:prstGeom>
        </p:spPr>
      </p:pic>
      <p:cxnSp>
        <p:nvCxnSpPr>
          <p:cNvPr id="123" name="Straight Arrow Connector 62">
            <a:extLst>
              <a:ext uri="{FF2B5EF4-FFF2-40B4-BE49-F238E27FC236}">
                <a16:creationId xmlns:a16="http://schemas.microsoft.com/office/drawing/2014/main" id="{0D522F43-ABEE-D64A-AB5E-4227EB743F08}"/>
              </a:ext>
            </a:extLst>
          </p:cNvPr>
          <p:cNvCxnSpPr>
            <a:cxnSpLocks/>
          </p:cNvCxnSpPr>
          <p:nvPr/>
        </p:nvCxnSpPr>
        <p:spPr>
          <a:xfrm>
            <a:off x="6169384" y="4758621"/>
            <a:ext cx="339273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871D02E7-796A-E046-A482-88DDE1726A22}"/>
              </a:ext>
            </a:extLst>
          </p:cNvPr>
          <p:cNvSpPr txBox="1"/>
          <p:nvPr/>
        </p:nvSpPr>
        <p:spPr>
          <a:xfrm>
            <a:off x="4500838" y="2278232"/>
            <a:ext cx="1431591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Envoy Proxy</a:t>
            </a:r>
            <a:b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 Sidecar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0961855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500178729"/>
      </p:ext>
    </p:extLst>
  </p:cSld>
  <p:clrMapOvr>
    <a:masterClrMapping/>
  </p:clrMapOvr>
  <p:transition spd="med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5400">
          <a:solidFill>
            <a:srgbClr val="4277BB"/>
          </a:solidFill>
          <a:miter lim="400000"/>
        </a:ln>
      </a:spPr>
      <a:bodyPr lIns="0" tIns="0" rIns="0" bIns="0" anchor="ctr"/>
      <a:lstStyle>
        <a:defPPr>
          <a:defRPr sz="1800">
            <a:solidFill>
              <a:srgbClr val="4277BB"/>
            </a:solidFill>
          </a:defRPr>
        </a:defPPr>
      </a:lst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</Words>
  <Application>Microsoft Macintosh PowerPoint</Application>
  <PresentationFormat>Custom</PresentationFormat>
  <Paragraphs>261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Helvetica</vt:lpstr>
      <vt:lpstr>Helvetica Light</vt:lpstr>
      <vt:lpstr>Helvetica Neue</vt:lpstr>
      <vt:lpstr>HelvNeue Roman for IBM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2019-05-29T07:08:22Z</dcterms:modified>
  <cp:category/>
</cp:coreProperties>
</file>