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336" r:id="rId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9"/>
    <p:restoredTop sz="94630" autoAdjust="0"/>
  </p:normalViewPr>
  <p:slideViewPr>
    <p:cSldViewPr snapToGrid="0">
      <p:cViewPr varScale="1">
        <p:scale>
          <a:sx n="108" d="100"/>
          <a:sy n="108" d="100"/>
        </p:scale>
        <p:origin x="-1528" y="-112"/>
      </p:cViewPr>
      <p:guideLst>
        <p:guide orient="horz" pos="2112"/>
        <p:guide orient="horz" pos="4872"/>
        <p:guide orient="horz" pos="3864"/>
        <p:guide orient="horz" pos="4896"/>
        <p:guide orient="horz" pos="3000"/>
        <p:guide orient="horz"/>
        <p:guide orient="horz" pos="1320"/>
        <p:guide pos="4560"/>
        <p:guide pos="1176"/>
        <p:guide pos="1704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emf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1" y="3594248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81666" y="4303969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Shape 62"/>
          <p:cNvSpPr/>
          <p:nvPr/>
        </p:nvSpPr>
        <p:spPr>
          <a:xfrm flipV="1">
            <a:off x="7724881" y="776064"/>
            <a:ext cx="0" cy="66318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764" y="2998426"/>
            <a:ext cx="752551" cy="75255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093377" y="3722873"/>
            <a:ext cx="156080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NoSQL / Cloudant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1" name="Shape 64"/>
          <p:cNvSpPr/>
          <p:nvPr/>
        </p:nvSpPr>
        <p:spPr>
          <a:xfrm>
            <a:off x="7966855" y="772364"/>
            <a:ext cx="1778331" cy="4924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Optional Managed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Cloud Services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03369" y="335061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159" y="13954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92" name="Straight Arrow Connector 62"/>
          <p:cNvCxnSpPr>
            <a:stCxn id="211" idx="3"/>
            <a:endCxn id="216" idx="1"/>
          </p:cNvCxnSpPr>
          <p:nvPr/>
        </p:nvCxnSpPr>
        <p:spPr>
          <a:xfrm flipV="1">
            <a:off x="1069115" y="2135550"/>
            <a:ext cx="2185892" cy="180968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extBox 97"/>
          <p:cNvSpPr txBox="1"/>
          <p:nvPr/>
        </p:nvSpPr>
        <p:spPr>
          <a:xfrm>
            <a:off x="2969551" y="4009790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93584" y="404440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778" y="3057170"/>
            <a:ext cx="695118" cy="425181"/>
          </a:xfrm>
          <a:prstGeom prst="rect">
            <a:avLst/>
          </a:prstGeom>
        </p:spPr>
      </p:pic>
      <p:cxnSp>
        <p:nvCxnSpPr>
          <p:cNvPr id="108" name="Straight Arrow Connector 62"/>
          <p:cNvCxnSpPr>
            <a:stCxn id="211" idx="3"/>
            <a:endCxn id="142" idx="1"/>
          </p:cNvCxnSpPr>
          <p:nvPr/>
        </p:nvCxnSpPr>
        <p:spPr>
          <a:xfrm flipV="1">
            <a:off x="1069115" y="3628424"/>
            <a:ext cx="2185424" cy="31681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/>
          <p:cNvSpPr txBox="1"/>
          <p:nvPr/>
        </p:nvSpPr>
        <p:spPr>
          <a:xfrm>
            <a:off x="3001479" y="5693005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62"/>
          <p:cNvCxnSpPr>
            <a:stCxn id="211" idx="3"/>
          </p:cNvCxnSpPr>
          <p:nvPr/>
        </p:nvCxnSpPr>
        <p:spPr>
          <a:xfrm>
            <a:off x="1069115" y="3945234"/>
            <a:ext cx="2094070" cy="138138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62"/>
          <p:cNvCxnSpPr/>
          <p:nvPr/>
        </p:nvCxnSpPr>
        <p:spPr>
          <a:xfrm flipV="1">
            <a:off x="4245018" y="2187090"/>
            <a:ext cx="1199424" cy="137575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8457" y="4723584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52792" y="4973272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601" y="1391558"/>
            <a:ext cx="831816" cy="52425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246573" y="2301051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SQL / Db2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75" name="Straight Arrow Connector 62"/>
          <p:cNvCxnSpPr/>
          <p:nvPr/>
        </p:nvCxnSpPr>
        <p:spPr>
          <a:xfrm>
            <a:off x="4303813" y="6843475"/>
            <a:ext cx="4162705" cy="1176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5624" y="6514027"/>
            <a:ext cx="635000" cy="63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34211" y="713220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OpenID / App 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ID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3971" y="4402502"/>
            <a:ext cx="611121" cy="68923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8414561" y="5102420"/>
            <a:ext cx="91143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LogDNA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0154" y="5420037"/>
            <a:ext cx="732887" cy="73288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388015" y="6127251"/>
            <a:ext cx="99512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Sysdig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3560" y="1657956"/>
            <a:ext cx="839710" cy="704272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364897" y="3679112"/>
            <a:ext cx="707234" cy="707233"/>
            <a:chOff x="5365858" y="316165"/>
            <a:chExt cx="707234" cy="707233"/>
          </a:xfrm>
        </p:grpSpPr>
        <p:sp>
          <p:nvSpPr>
            <p:cNvPr id="88" name="Shape 385"/>
            <p:cNvSpPr/>
            <p:nvPr/>
          </p:nvSpPr>
          <p:spPr>
            <a:xfrm>
              <a:off x="5365858" y="316165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9" name="_-24.png"/>
            <p:cNvPicPr/>
            <p:nvPr/>
          </p:nvPicPr>
          <p:blipFill>
            <a:blip r:embed="rId15">
              <a:extLst/>
            </a:blip>
            <a:srcRect l="25630" t="26919" r="25630" b="26919"/>
            <a:stretch>
              <a:fillRect/>
            </a:stretch>
          </p:blipFill>
          <p:spPr>
            <a:xfrm>
              <a:off x="5542214" y="511152"/>
              <a:ext cx="344701" cy="32647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4" name="Group 3"/>
          <p:cNvGrpSpPr/>
          <p:nvPr/>
        </p:nvGrpSpPr>
        <p:grpSpPr>
          <a:xfrm>
            <a:off x="3406080" y="6496654"/>
            <a:ext cx="707233" cy="707233"/>
            <a:chOff x="2124340" y="5767625"/>
            <a:chExt cx="707233" cy="707233"/>
          </a:xfrm>
        </p:grpSpPr>
        <p:sp>
          <p:nvSpPr>
            <p:cNvPr id="112" name="Shape 487">
              <a:extLst>
                <a:ext uri="{FF2B5EF4-FFF2-40B4-BE49-F238E27FC236}">
                  <a16:creationId xmlns:a16="http://schemas.microsoft.com/office/drawing/2014/main" xmlns="" id="{96B95C24-0134-4A44-B4F8-52FC5464AEA2}"/>
                </a:ext>
              </a:extLst>
            </p:cNvPr>
            <p:cNvSpPr/>
            <p:nvPr/>
          </p:nvSpPr>
          <p:spPr>
            <a:xfrm>
              <a:off x="2124340" y="5767625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8222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xmlns="" id="{24BA86EF-DDA3-6644-83A2-E2C0F977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77842" y="5899703"/>
              <a:ext cx="381000" cy="469900"/>
            </a:xfrm>
            <a:prstGeom prst="rect">
              <a:avLst/>
            </a:prstGeom>
          </p:spPr>
        </p:pic>
      </p:grpSp>
      <p:sp>
        <p:nvSpPr>
          <p:cNvPr id="114" name="TextBox 113"/>
          <p:cNvSpPr txBox="1"/>
          <p:nvPr/>
        </p:nvSpPr>
        <p:spPr>
          <a:xfrm>
            <a:off x="7118319" y="439752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gress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59806" y="7209398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20" name="Straight Arrow Connector 62"/>
          <p:cNvCxnSpPr>
            <a:stCxn id="211" idx="3"/>
          </p:cNvCxnSpPr>
          <p:nvPr/>
        </p:nvCxnSpPr>
        <p:spPr>
          <a:xfrm>
            <a:off x="1069115" y="3945234"/>
            <a:ext cx="2129347" cy="288648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5" name="Group 64"/>
          <p:cNvGrpSpPr/>
          <p:nvPr/>
        </p:nvGrpSpPr>
        <p:grpSpPr>
          <a:xfrm>
            <a:off x="1490956" y="3574193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8" name="TextBox 127"/>
          <p:cNvSpPr txBox="1"/>
          <p:nvPr/>
        </p:nvSpPr>
        <p:spPr>
          <a:xfrm>
            <a:off x="9464120" y="1818712"/>
            <a:ext cx="63690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To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be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done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cs typeface="Arial"/>
              <a:sym typeface="Helvetica Light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E5AE57F4-21F2-5F42-B8FA-96479FD09882}"/>
              </a:ext>
            </a:extLst>
          </p:cNvPr>
          <p:cNvSpPr/>
          <p:nvPr/>
        </p:nvSpPr>
        <p:spPr>
          <a:xfrm>
            <a:off x="8195593" y="2927879"/>
            <a:ext cx="1364517" cy="1117062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81249" y="3135190"/>
            <a:ext cx="63690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To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be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done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cs typeface="Arial"/>
              <a:sym typeface="Helvetica Light"/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39" y="3198373"/>
            <a:ext cx="895939" cy="86010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368" y="6184484"/>
            <a:ext cx="695118" cy="425181"/>
          </a:xfrm>
          <a:prstGeom prst="rect">
            <a:avLst/>
          </a:prstGeom>
        </p:spPr>
      </p:pic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xmlns="" id="{E5AE57F4-21F2-5F42-B8FA-96479FD09882}"/>
              </a:ext>
            </a:extLst>
          </p:cNvPr>
          <p:cNvSpPr/>
          <p:nvPr/>
        </p:nvSpPr>
        <p:spPr>
          <a:xfrm>
            <a:off x="8183366" y="1551668"/>
            <a:ext cx="1364517" cy="1117062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55" name="Straight Arrow Connector 62"/>
          <p:cNvCxnSpPr/>
          <p:nvPr/>
        </p:nvCxnSpPr>
        <p:spPr>
          <a:xfrm flipH="1" flipV="1">
            <a:off x="7725698" y="5749930"/>
            <a:ext cx="682026" cy="11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7" name="Straight Arrow Connector 62"/>
          <p:cNvCxnSpPr/>
          <p:nvPr/>
        </p:nvCxnSpPr>
        <p:spPr>
          <a:xfrm flipH="1" flipV="1">
            <a:off x="7725230" y="4797027"/>
            <a:ext cx="682026" cy="11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937" y="2897636"/>
            <a:ext cx="831816" cy="52425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227502" y="429216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/>
          <p:nvPr/>
        </p:nvCxnSpPr>
        <p:spPr>
          <a:xfrm flipH="1">
            <a:off x="4303813" y="2116539"/>
            <a:ext cx="1128870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62"/>
          <p:cNvCxnSpPr/>
          <p:nvPr/>
        </p:nvCxnSpPr>
        <p:spPr>
          <a:xfrm flipH="1">
            <a:off x="4279827" y="3703482"/>
            <a:ext cx="1128870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62"/>
          <p:cNvCxnSpPr/>
          <p:nvPr/>
        </p:nvCxnSpPr>
        <p:spPr>
          <a:xfrm flipH="1" flipV="1">
            <a:off x="6514047" y="2127837"/>
            <a:ext cx="1540904" cy="46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62"/>
          <p:cNvCxnSpPr/>
          <p:nvPr/>
        </p:nvCxnSpPr>
        <p:spPr>
          <a:xfrm flipH="1">
            <a:off x="6502756" y="3562840"/>
            <a:ext cx="1563954" cy="11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/>
          <p:nvPr/>
        </p:nvCxnSpPr>
        <p:spPr>
          <a:xfrm>
            <a:off x="4292054" y="2245883"/>
            <a:ext cx="1140629" cy="135223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2019-04-07T16:41:12Z</dcterms:modified>
  <cp:category/>
</cp:coreProperties>
</file>