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365" r:id="rId2"/>
    <p:sldId id="366" r:id="rId3"/>
    <p:sldId id="371" r:id="rId4"/>
    <p:sldId id="372" r:id="rId5"/>
    <p:sldId id="368" r:id="rId6"/>
    <p:sldId id="369" r:id="rId7"/>
    <p:sldId id="370" r:id="rId8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/>
    <p:restoredTop sz="94630" autoAdjust="0"/>
  </p:normalViewPr>
  <p:slideViewPr>
    <p:cSldViewPr snapToGrid="0">
      <p:cViewPr varScale="1">
        <p:scale>
          <a:sx n="113" d="100"/>
          <a:sy n="113" d="100"/>
        </p:scale>
        <p:origin x="1240" y="184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err="1">
                <a:solidFill>
                  <a:srgbClr val="000000"/>
                </a:solidFill>
                <a:latin typeface="Arial"/>
                <a:cs typeface="Arial"/>
              </a:rPr>
              <a:t>Istio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Macintosh PowerPoint</Application>
  <PresentationFormat>Custom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2019-05-16T12:19:25Z</dcterms:modified>
  <cp:category/>
</cp:coreProperties>
</file>