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365" r:id="rId2"/>
    <p:sldId id="366" r:id="rId3"/>
    <p:sldId id="371" r:id="rId4"/>
    <p:sldId id="385" r:id="rId5"/>
    <p:sldId id="372" r:id="rId6"/>
    <p:sldId id="368" r:id="rId7"/>
    <p:sldId id="382" r:id="rId8"/>
    <p:sldId id="383" r:id="rId9"/>
    <p:sldId id="369" r:id="rId10"/>
    <p:sldId id="374" r:id="rId11"/>
    <p:sldId id="373" r:id="rId12"/>
    <p:sldId id="378" r:id="rId13"/>
    <p:sldId id="376" r:id="rId14"/>
    <p:sldId id="381" r:id="rId15"/>
    <p:sldId id="375" r:id="rId16"/>
    <p:sldId id="379" r:id="rId17"/>
    <p:sldId id="370" r:id="rId18"/>
    <p:sldId id="384" r:id="rId19"/>
    <p:sldId id="386" r:id="rId20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69"/>
    <p:restoredTop sz="94630" autoAdjust="0"/>
  </p:normalViewPr>
  <p:slideViewPr>
    <p:cSldViewPr snapToGrid="0">
      <p:cViewPr varScale="1">
        <p:scale>
          <a:sx n="141" d="100"/>
          <a:sy n="141" d="100"/>
        </p:scale>
        <p:origin x="1640" y="200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26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6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4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1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5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63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80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1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2185899" y="1014875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3617C-1FEB-AC47-ABF4-AC5259B6DB5E}"/>
              </a:ext>
            </a:extLst>
          </p:cNvPr>
          <p:cNvSpPr/>
          <p:nvPr/>
        </p:nvSpPr>
        <p:spPr>
          <a:xfrm>
            <a:off x="5273815" y="1052211"/>
            <a:ext cx="2910065" cy="23893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B6032-CC8D-BD46-8B3D-E93B7E98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7" y="569611"/>
            <a:ext cx="1209678" cy="1300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99" y="713982"/>
            <a:ext cx="1016000" cy="127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0797" y="373037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E47C61F-0351-404F-B2E1-2A7AD9CA1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97" y="1204612"/>
            <a:ext cx="463464" cy="56414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9FB7F9-AF33-CC47-A8AD-8EFD0265C6D4}"/>
              </a:ext>
            </a:extLst>
          </p:cNvPr>
          <p:cNvSpPr txBox="1"/>
          <p:nvPr/>
        </p:nvSpPr>
        <p:spPr>
          <a:xfrm>
            <a:off x="6815408" y="1378091"/>
            <a:ext cx="74934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1E42E6-2EB0-054E-B000-336EAAA31D6B}"/>
              </a:ext>
            </a:extLst>
          </p:cNvPr>
          <p:cNvSpPr/>
          <p:nvPr/>
        </p:nvSpPr>
        <p:spPr>
          <a:xfrm>
            <a:off x="5648182" y="1204612"/>
            <a:ext cx="2207808" cy="19674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E1C3A-A9B2-FC43-9E86-2F00BC1738C5}"/>
              </a:ext>
            </a:extLst>
          </p:cNvPr>
          <p:cNvSpPr txBox="1"/>
          <p:nvPr/>
        </p:nvSpPr>
        <p:spPr>
          <a:xfrm>
            <a:off x="5812300" y="1374151"/>
            <a:ext cx="749341" cy="33344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675102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1B82196-6A10-CB49-A7F7-A254F3CF7437}"/>
              </a:ext>
            </a:extLst>
          </p:cNvPr>
          <p:cNvSpPr/>
          <p:nvPr/>
        </p:nvSpPr>
        <p:spPr>
          <a:xfrm>
            <a:off x="2643293" y="2863987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239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928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1140204" y="298663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3" name="Notched Right Arrow 42">
            <a:extLst>
              <a:ext uri="{FF2B5EF4-FFF2-40B4-BE49-F238E27FC236}">
                <a16:creationId xmlns:a16="http://schemas.microsoft.com/office/drawing/2014/main" id="{7C06B448-4A7F-7546-85B9-4043DE363AEC}"/>
              </a:ext>
            </a:extLst>
          </p:cNvPr>
          <p:cNvSpPr/>
          <p:nvPr/>
        </p:nvSpPr>
        <p:spPr>
          <a:xfrm>
            <a:off x="2436556" y="3075786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0373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3051006" y="290588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422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550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1174300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4" name="Notched Right Arrow 43">
            <a:extLst>
              <a:ext uri="{FF2B5EF4-FFF2-40B4-BE49-F238E27FC236}">
                <a16:creationId xmlns:a16="http://schemas.microsoft.com/office/drawing/2014/main" id="{31C03647-FD9F-6741-A371-7363AB16E94E}"/>
              </a:ext>
            </a:extLst>
          </p:cNvPr>
          <p:cNvSpPr/>
          <p:nvPr/>
        </p:nvSpPr>
        <p:spPr>
          <a:xfrm rot="18723797">
            <a:off x="2112062" y="2477068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457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3004897" y="1231041"/>
            <a:ext cx="1354446" cy="1697105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378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29608A4-05AC-D14A-8242-B09721128292}"/>
              </a:ext>
            </a:extLst>
          </p:cNvPr>
          <p:cNvSpPr/>
          <p:nvPr/>
        </p:nvSpPr>
        <p:spPr>
          <a:xfrm>
            <a:off x="2778369" y="1172308"/>
            <a:ext cx="1817077" cy="331763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1255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2"/>
            <a:ext cx="393402" cy="1489179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73742" y="996901"/>
            <a:ext cx="193241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369725" y="480629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35" y="408296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57" y="589855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56" y="632035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47" y="6525466"/>
            <a:ext cx="1131863" cy="6036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438647" y="490806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lang="en-US" sz="1800" b="1" dirty="0">
                <a:solidFill>
                  <a:srgbClr val="000000"/>
                </a:solidFill>
              </a:rPr>
              <a:t>A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uthors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154725" y="2179765"/>
            <a:ext cx="1504776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35105" y="396943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83793" y="384191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4"/>
              <a:ext cx="279723" cy="5102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344" y="893367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633030" y="1016583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69" y="2504941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315" y="2695471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173" y="2773339"/>
            <a:ext cx="433226" cy="23105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D7B9D26-3B71-344B-8FEF-E99FA7313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37" y="2376343"/>
            <a:ext cx="379633" cy="14341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5250B86-9233-1F41-AAFB-D3925D895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83" y="2566873"/>
            <a:ext cx="617329" cy="10862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9B84E19-9380-8244-84E4-60EDFBB0C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041" y="2644741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2418435" y="218551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908898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717462" y="5283541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462" y="4982648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6913479" y="5500065"/>
            <a:ext cx="193241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994462" y="6682929"/>
            <a:ext cx="1504776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8567151" y="5426511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69"/>
            <a:ext cx="3692834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1" y="1631358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426963" y="168948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533657" y="2188072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344" y="893367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633030" y="1016583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69"/>
            <a:ext cx="3283624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706" y="7008105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52" y="7198635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910" y="7276503"/>
            <a:ext cx="433226" cy="23105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D7B9D26-3B71-344B-8FEF-E99FA7313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108" y="2629910"/>
            <a:ext cx="379633" cy="14341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5250B86-9233-1F41-AAFB-D3925D895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454" y="2820440"/>
            <a:ext cx="617329" cy="10862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9B84E19-9380-8244-84E4-60EDFBB0C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312" y="2898308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7258172" y="6688680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7544624" y="19425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</p:spTree>
    <p:extLst>
      <p:ext uri="{BB962C8B-B14F-4D97-AF65-F5344CB8AC3E}">
        <p14:creationId xmlns:p14="http://schemas.microsoft.com/office/powerpoint/2010/main" val="30995279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3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09622" y="996901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EEB177B-1F31-2343-B9C9-9F9B41421EDE}"/>
              </a:ext>
            </a:extLst>
          </p:cNvPr>
          <p:cNvSpPr/>
          <p:nvPr/>
        </p:nvSpPr>
        <p:spPr>
          <a:xfrm>
            <a:off x="1240799" y="4240609"/>
            <a:ext cx="3469153" cy="27173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107479" y="481533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9" y="409200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11" y="590759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10" y="632939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01" y="6534506"/>
            <a:ext cx="1131863" cy="6036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E9A2E1-2FC5-1949-818C-D85F268C5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809" y="6957909"/>
            <a:ext cx="2425746" cy="4620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176401" y="491710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D606D2-6135-6C49-BA1C-F172EAB593BB}"/>
              </a:ext>
            </a:extLst>
          </p:cNvPr>
          <p:cNvSpPr txBox="1"/>
          <p:nvPr/>
        </p:nvSpPr>
        <p:spPr>
          <a:xfrm>
            <a:off x="1328358" y="4366100"/>
            <a:ext cx="345020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Node.JS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microservice container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02F021C-4194-CC48-A129-DBFE731202BF}"/>
              </a:ext>
            </a:extLst>
          </p:cNvPr>
          <p:cNvSpPr/>
          <p:nvPr/>
        </p:nvSpPr>
        <p:spPr>
          <a:xfrm>
            <a:off x="2759917" y="2172831"/>
            <a:ext cx="844937" cy="85668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453140" y="2288071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43815" y="360190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92503" y="347438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6409243" y="1618692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1F69DDE-9E49-664E-B553-F0CA275BD9F3}"/>
              </a:ext>
            </a:extLst>
          </p:cNvPr>
          <p:cNvSpPr/>
          <p:nvPr/>
        </p:nvSpPr>
        <p:spPr>
          <a:xfrm>
            <a:off x="8457353" y="1646123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6342334" y="1591479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5D93D8-3338-0E40-A5D9-47CFE2A48575}"/>
              </a:ext>
            </a:extLst>
          </p:cNvPr>
          <p:cNvSpPr txBox="1"/>
          <p:nvPr/>
        </p:nvSpPr>
        <p:spPr>
          <a:xfrm>
            <a:off x="8386012" y="160211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6349446" y="1920326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B559A7-509C-C346-8554-E35D21BEF618}"/>
              </a:ext>
            </a:extLst>
          </p:cNvPr>
          <p:cNvSpPr txBox="1"/>
          <p:nvPr/>
        </p:nvSpPr>
        <p:spPr>
          <a:xfrm>
            <a:off x="8478071" y="1950238"/>
            <a:ext cx="94615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w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eb-app</a:t>
            </a:r>
          </a:p>
          <a:p>
            <a:pPr rtl="0" latinLnBrk="1" hangingPunct="0"/>
            <a:r>
              <a:rPr lang="en-US" sz="1050" b="1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F1070B2-D498-C14D-AF57-74CA19512B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5012" y="371927"/>
            <a:ext cx="1025641" cy="11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776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2464" y="2847595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647822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032B2DC-6EC6-0141-9696-DB5D42347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2746491"/>
            <a:ext cx="831816" cy="524254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2E364A88-E0E7-0040-A0A8-177FA4B53DA1}"/>
              </a:ext>
            </a:extLst>
          </p:cNvPr>
          <p:cNvSpPr/>
          <p:nvPr/>
        </p:nvSpPr>
        <p:spPr>
          <a:xfrm>
            <a:off x="4796846" y="2706562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641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31660" cy="146256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25C41F-19C7-CC43-B595-B530D8750F43}"/>
              </a:ext>
            </a:extLst>
          </p:cNvPr>
          <p:cNvSpPr/>
          <p:nvPr/>
        </p:nvSpPr>
        <p:spPr>
          <a:xfrm>
            <a:off x="3005263" y="160730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5545E49-2E3F-2249-828D-BE0433DD4285}"/>
              </a:ext>
            </a:extLst>
          </p:cNvPr>
          <p:cNvSpPr/>
          <p:nvPr/>
        </p:nvSpPr>
        <p:spPr>
          <a:xfrm>
            <a:off x="3091700" y="485306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15DA369-DFF7-B54E-8AAC-8B242FB71950}"/>
              </a:ext>
            </a:extLst>
          </p:cNvPr>
          <p:cNvSpPr/>
          <p:nvPr/>
        </p:nvSpPr>
        <p:spPr>
          <a:xfrm>
            <a:off x="5964013" y="3416327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A276066-E42A-2441-BF91-7D4C224B2D3A}"/>
              </a:ext>
            </a:extLst>
          </p:cNvPr>
          <p:cNvSpPr/>
          <p:nvPr/>
        </p:nvSpPr>
        <p:spPr>
          <a:xfrm>
            <a:off x="5956765" y="1658636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620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22063" cy="146791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267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29201132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076118" y="2247351"/>
            <a:ext cx="358639" cy="34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50720" y="3876309"/>
            <a:ext cx="1205742" cy="153885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734283" y="2063140"/>
            <a:ext cx="434394" cy="18769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734283" y="2250839"/>
            <a:ext cx="481906" cy="158057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5"/>
            <a:ext cx="1205398" cy="1759637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8"/>
            <a:ext cx="1299526" cy="200670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44270" y="207588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376561" y="2126799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56462" y="524369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97117" y="5285243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88310" y="5415161"/>
            <a:ext cx="302581" cy="1068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218730" y="2247351"/>
            <a:ext cx="1025540" cy="125367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39320196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216532" y="3629512"/>
            <a:ext cx="55519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3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2771725" y="3458046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2904016" y="3508960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cxnSp>
        <p:nvCxnSpPr>
          <p:cNvPr id="100" name="Straight Arrow Connector 62">
            <a:extLst>
              <a:ext uri="{FF2B5EF4-FFF2-40B4-BE49-F238E27FC236}">
                <a16:creationId xmlns:a16="http://schemas.microsoft.com/office/drawing/2014/main" id="{0FFC9EF1-2666-6B4A-AE50-3C1CC415C6C7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603573" y="2543908"/>
            <a:ext cx="875719" cy="108560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9B3D32B1-DFF1-534C-B404-304BAF002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904" y="1589550"/>
            <a:ext cx="895939" cy="86010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780310A-F0DB-154D-973B-54DBAD550C85}"/>
              </a:ext>
            </a:extLst>
          </p:cNvPr>
          <p:cNvSpPr txBox="1"/>
          <p:nvPr/>
        </p:nvSpPr>
        <p:spPr>
          <a:xfrm>
            <a:off x="6303080" y="2401851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54A965A5-9936-C24F-A0FE-811163FCD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547" y="1300701"/>
            <a:ext cx="831816" cy="524254"/>
          </a:xfrm>
          <a:prstGeom prst="rect">
            <a:avLst/>
          </a:prstGeom>
        </p:spPr>
      </p:pic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85CBD58-AF3E-784B-B754-BDD1DC5085E2}"/>
              </a:ext>
            </a:extLst>
          </p:cNvPr>
          <p:cNvSpPr/>
          <p:nvPr/>
        </p:nvSpPr>
        <p:spPr>
          <a:xfrm>
            <a:off x="4470342" y="1288916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A56FE3-9F76-FC40-A021-0D1C7B5DBDB4}"/>
              </a:ext>
            </a:extLst>
          </p:cNvPr>
          <p:cNvSpPr txBox="1"/>
          <p:nvPr/>
        </p:nvSpPr>
        <p:spPr>
          <a:xfrm>
            <a:off x="4975811" y="1324604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C50A5F2-69E6-ED4D-95BE-26D77A493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908" y="2248922"/>
            <a:ext cx="452515" cy="452515"/>
          </a:xfrm>
          <a:prstGeom prst="rect">
            <a:avLst/>
          </a:prstGeom>
        </p:spPr>
      </p:pic>
      <p:cxnSp>
        <p:nvCxnSpPr>
          <p:cNvPr id="112" name="Straight Arrow Connector 62">
            <a:extLst>
              <a:ext uri="{FF2B5EF4-FFF2-40B4-BE49-F238E27FC236}">
                <a16:creationId xmlns:a16="http://schemas.microsoft.com/office/drawing/2014/main" id="{D02D9C8F-7BCF-A346-9574-202F46CFA76C}"/>
              </a:ext>
            </a:extLst>
          </p:cNvPr>
          <p:cNvCxnSpPr>
            <a:cxnSpLocks/>
            <a:stCxn id="44" idx="3"/>
            <a:endCxn id="121" idx="1"/>
          </p:cNvCxnSpPr>
          <p:nvPr/>
        </p:nvCxnSpPr>
        <p:spPr>
          <a:xfrm>
            <a:off x="3603573" y="3629512"/>
            <a:ext cx="859081" cy="112907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Straight Arrow Connector 62">
            <a:extLst>
              <a:ext uri="{FF2B5EF4-FFF2-40B4-BE49-F238E27FC236}">
                <a16:creationId xmlns:a16="http://schemas.microsoft.com/office/drawing/2014/main" id="{9C5E56CF-875A-BF48-8A6A-8E8011B6DA52}"/>
              </a:ext>
            </a:extLst>
          </p:cNvPr>
          <p:cNvCxnSpPr>
            <a:cxnSpLocks/>
          </p:cNvCxnSpPr>
          <p:nvPr/>
        </p:nvCxnSpPr>
        <p:spPr>
          <a:xfrm>
            <a:off x="6160434" y="2528082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FED25B4B-D750-2145-BB82-0B1819A9F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854" y="3820089"/>
            <a:ext cx="895939" cy="860102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57604368-9380-C84B-93F5-1406130F7A71}"/>
              </a:ext>
            </a:extLst>
          </p:cNvPr>
          <p:cNvSpPr txBox="1"/>
          <p:nvPr/>
        </p:nvSpPr>
        <p:spPr>
          <a:xfrm>
            <a:off x="6312030" y="4632390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74EF2A1-82C9-3143-98E5-8A9E805C5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497" y="3531240"/>
            <a:ext cx="831816" cy="524254"/>
          </a:xfrm>
          <a:prstGeom prst="rect">
            <a:avLst/>
          </a:prstGeom>
        </p:spPr>
      </p:pic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31EBFBBB-7C51-1340-901C-201D1EED42D9}"/>
              </a:ext>
            </a:extLst>
          </p:cNvPr>
          <p:cNvSpPr/>
          <p:nvPr/>
        </p:nvSpPr>
        <p:spPr>
          <a:xfrm>
            <a:off x="4479292" y="3519455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59E7CA-5F9E-BD49-9F0A-50AC8D6EC7AB}"/>
              </a:ext>
            </a:extLst>
          </p:cNvPr>
          <p:cNvSpPr txBox="1"/>
          <p:nvPr/>
        </p:nvSpPr>
        <p:spPr>
          <a:xfrm>
            <a:off x="4984761" y="3555143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64AF5FC-2261-854C-9566-17CEAFCB3D5B}"/>
              </a:ext>
            </a:extLst>
          </p:cNvPr>
          <p:cNvSpPr txBox="1"/>
          <p:nvPr/>
        </p:nvSpPr>
        <p:spPr>
          <a:xfrm>
            <a:off x="4462654" y="4534246"/>
            <a:ext cx="143159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b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 Sidecar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D67AF368-0EFE-A648-9960-36B4C9964E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58" y="4479461"/>
            <a:ext cx="452515" cy="452515"/>
          </a:xfrm>
          <a:prstGeom prst="rect">
            <a:avLst/>
          </a:prstGeom>
        </p:spPr>
      </p:pic>
      <p:cxnSp>
        <p:nvCxnSpPr>
          <p:cNvPr id="123" name="Straight Arrow Connector 62">
            <a:extLst>
              <a:ext uri="{FF2B5EF4-FFF2-40B4-BE49-F238E27FC236}">
                <a16:creationId xmlns:a16="http://schemas.microsoft.com/office/drawing/2014/main" id="{0D522F43-ABEE-D64A-AB5E-4227EB743F08}"/>
              </a:ext>
            </a:extLst>
          </p:cNvPr>
          <p:cNvCxnSpPr>
            <a:cxnSpLocks/>
          </p:cNvCxnSpPr>
          <p:nvPr/>
        </p:nvCxnSpPr>
        <p:spPr>
          <a:xfrm>
            <a:off x="6169384" y="4758621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71D02E7-796A-E046-A482-88DDE1726A22}"/>
              </a:ext>
            </a:extLst>
          </p:cNvPr>
          <p:cNvSpPr txBox="1"/>
          <p:nvPr/>
        </p:nvSpPr>
        <p:spPr>
          <a:xfrm>
            <a:off x="4500838" y="2278232"/>
            <a:ext cx="143159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b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 Sidecar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96185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00178729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Macintosh PowerPoint</Application>
  <PresentationFormat>Custom</PresentationFormat>
  <Paragraphs>228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Helvetica</vt:lpstr>
      <vt:lpstr>Helvetica Light</vt:lpstr>
      <vt:lpstr>Helvetica Neue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2019-05-24T11:32:25Z</dcterms:modified>
  <cp:category/>
</cp:coreProperties>
</file>